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f731763ddf4e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36bc5840524a4e"/>
  </p:sldMasterIdLst>
  <p:sldIdLst>
    <p:sldId xmlns:r="http://schemas.openxmlformats.org/officeDocument/2006/relationships" id="256" r:id="Rb4835d3977ba4b7f"/>
    <p:sldId xmlns:r="http://schemas.openxmlformats.org/officeDocument/2006/relationships" id="257" r:id="Rff26f31b6c524b6e"/>
    <p:sldId xmlns:r="http://schemas.openxmlformats.org/officeDocument/2006/relationships" id="258" r:id="Rf672ae0885f44b9d"/>
    <p:sldId xmlns:r="http://schemas.openxmlformats.org/officeDocument/2006/relationships" id="259" r:id="Rbbeb22b2bfc747aa"/>
    <p:sldId xmlns:r="http://schemas.openxmlformats.org/officeDocument/2006/relationships" id="260" r:id="R642872faf17643b4"/>
    <p:sldId xmlns:r="http://schemas.openxmlformats.org/officeDocument/2006/relationships" id="261" r:id="Rb1723eef868c4431"/>
    <p:sldId xmlns:r="http://schemas.openxmlformats.org/officeDocument/2006/relationships" id="262" r:id="R775816c3d5b549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36bc5840524a4e" /><Relationship Type="http://schemas.openxmlformats.org/officeDocument/2006/relationships/slide" Target="/ppt/slides/slide1.xml" Id="Rb4835d3977ba4b7f" /><Relationship Type="http://schemas.openxmlformats.org/officeDocument/2006/relationships/slide" Target="/ppt/slides/slide2.xml" Id="Rff26f31b6c524b6e" /><Relationship Type="http://schemas.openxmlformats.org/officeDocument/2006/relationships/slide" Target="/ppt/slides/slide3.xml" Id="Rf672ae0885f44b9d" /><Relationship Type="http://schemas.openxmlformats.org/officeDocument/2006/relationships/slide" Target="/ppt/slides/slide4.xml" Id="Rbbeb22b2bfc747aa" /><Relationship Type="http://schemas.openxmlformats.org/officeDocument/2006/relationships/slide" Target="/ppt/slides/slide5.xml" Id="R642872faf17643b4" /><Relationship Type="http://schemas.openxmlformats.org/officeDocument/2006/relationships/slide" Target="/ppt/slides/slide6.xml" Id="Rb1723eef868c4431" /><Relationship Type="http://schemas.openxmlformats.org/officeDocument/2006/relationships/slide" Target="/ppt/slides/slide7.xml" Id="R775816c3d5b549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d2a0be44746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246ca920c4935" /><Relationship Type="http://schemas.openxmlformats.org/officeDocument/2006/relationships/theme" Target="/ppt/slideMasters/theme/theme1.xml" Id="Ra64eb3df53cd41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c246ca920c49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2188c65014c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a81fd4d8e41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6b02e4ac844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8d8e5d8384d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9c2cf4f4c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4fa2b9d9b4a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ef8486d4f4d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INVESTERING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−12 568 048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−7 206 358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63 833 098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63 858 028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921 600 593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HØIE INVESTERING AS</a:t>
            </a:r>
          </a:p>
        </p:txBody>
      </p:sp>
    </p:spTree>
  </p:cSld>
  <p:clrMapOvr>
    <a:masterClrMapping xmlns:a="http://schemas.openxmlformats.org/drawingml/2006/main"/>
  </p:clrMapOvr>
</p:sld>
</file>