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73dc5a88ee49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e7c636c4c6411d"/>
  </p:sldMasterIdLst>
  <p:sldIdLst>
    <p:sldId xmlns:r="http://schemas.openxmlformats.org/officeDocument/2006/relationships" id="256" r:id="R546d46c56ed94ce3"/>
    <p:sldId xmlns:r="http://schemas.openxmlformats.org/officeDocument/2006/relationships" id="257" r:id="R0bbbb88f2c0c41b0"/>
    <p:sldId xmlns:r="http://schemas.openxmlformats.org/officeDocument/2006/relationships" id="258" r:id="R6315742948d64f5a"/>
    <p:sldId xmlns:r="http://schemas.openxmlformats.org/officeDocument/2006/relationships" id="259" r:id="R2b3d23a32a8745e2"/>
    <p:sldId xmlns:r="http://schemas.openxmlformats.org/officeDocument/2006/relationships" id="260" r:id="Rc5dbe34764e345d8"/>
    <p:sldId xmlns:r="http://schemas.openxmlformats.org/officeDocument/2006/relationships" id="261" r:id="R5df06a6129504d6c"/>
    <p:sldId xmlns:r="http://schemas.openxmlformats.org/officeDocument/2006/relationships" id="262" r:id="R8b9a081df21543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e7c636c4c6411d" /><Relationship Type="http://schemas.openxmlformats.org/officeDocument/2006/relationships/slide" Target="/ppt/slides/slide1.xml" Id="R546d46c56ed94ce3" /><Relationship Type="http://schemas.openxmlformats.org/officeDocument/2006/relationships/slide" Target="/ppt/slides/slide2.xml" Id="R0bbbb88f2c0c41b0" /><Relationship Type="http://schemas.openxmlformats.org/officeDocument/2006/relationships/slide" Target="/ppt/slides/slide3.xml" Id="R6315742948d64f5a" /><Relationship Type="http://schemas.openxmlformats.org/officeDocument/2006/relationships/slide" Target="/ppt/slides/slide4.xml" Id="R2b3d23a32a8745e2" /><Relationship Type="http://schemas.openxmlformats.org/officeDocument/2006/relationships/slide" Target="/ppt/slides/slide5.xml" Id="Rc5dbe34764e345d8" /><Relationship Type="http://schemas.openxmlformats.org/officeDocument/2006/relationships/slide" Target="/ppt/slides/slide6.xml" Id="R5df06a6129504d6c" /><Relationship Type="http://schemas.openxmlformats.org/officeDocument/2006/relationships/slide" Target="/ppt/slides/slide7.xml" Id="R8b9a081df21543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2c52a7104440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fe4724cd24e7c" /><Relationship Type="http://schemas.openxmlformats.org/officeDocument/2006/relationships/theme" Target="/ppt/slideMasters/theme/theme1.xml" Id="R5c82289bf1b84e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4fe4724cd24e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2fcd8f34740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b2a8362db4b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225f5bae944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4e3f58e2642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49cb6067641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34e6d376840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91f4b34264a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NINA G. H.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G. H.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G. H.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G. H.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G. H.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G. H.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−171 825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11 930 411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113 093 818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120 158 627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G. H.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G.H.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G. H.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Tretjønnveien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921 602 847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G. H. AS</a:t>
            </a:r>
          </a:p>
        </p:txBody>
      </p:sp>
    </p:spTree>
  </p:cSld>
  <p:clrMapOvr>
    <a:masterClrMapping xmlns:a="http://schemas.openxmlformats.org/drawingml/2006/main"/>
  </p:clrMapOvr>
</p:sld>
</file>