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323f895a7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1c3374eae4a69"/>
  </p:sldMasterIdLst>
  <p:sldIdLst>
    <p:sldId xmlns:r="http://schemas.openxmlformats.org/officeDocument/2006/relationships" id="256" r:id="R3d62ac6212a848b1"/>
    <p:sldId xmlns:r="http://schemas.openxmlformats.org/officeDocument/2006/relationships" id="257" r:id="R4d8dcd0181414127"/>
    <p:sldId xmlns:r="http://schemas.openxmlformats.org/officeDocument/2006/relationships" id="258" r:id="R35f1113807784172"/>
    <p:sldId xmlns:r="http://schemas.openxmlformats.org/officeDocument/2006/relationships" id="259" r:id="Rd650152df00840a1"/>
    <p:sldId xmlns:r="http://schemas.openxmlformats.org/officeDocument/2006/relationships" id="260" r:id="R77a83bce499146bd"/>
    <p:sldId xmlns:r="http://schemas.openxmlformats.org/officeDocument/2006/relationships" id="261" r:id="R14a58a7fcbc34877"/>
    <p:sldId xmlns:r="http://schemas.openxmlformats.org/officeDocument/2006/relationships" id="262" r:id="Rcf348714f070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1c3374eae4a69" /><Relationship Type="http://schemas.openxmlformats.org/officeDocument/2006/relationships/slide" Target="/ppt/slides/slide1.xml" Id="R3d62ac6212a848b1" /><Relationship Type="http://schemas.openxmlformats.org/officeDocument/2006/relationships/slide" Target="/ppt/slides/slide2.xml" Id="R4d8dcd0181414127" /><Relationship Type="http://schemas.openxmlformats.org/officeDocument/2006/relationships/slide" Target="/ppt/slides/slide3.xml" Id="R35f1113807784172" /><Relationship Type="http://schemas.openxmlformats.org/officeDocument/2006/relationships/slide" Target="/ppt/slides/slide4.xml" Id="Rd650152df00840a1" /><Relationship Type="http://schemas.openxmlformats.org/officeDocument/2006/relationships/slide" Target="/ppt/slides/slide5.xml" Id="R77a83bce499146bd" /><Relationship Type="http://schemas.openxmlformats.org/officeDocument/2006/relationships/slide" Target="/ppt/slides/slide6.xml" Id="R14a58a7fcbc34877" /><Relationship Type="http://schemas.openxmlformats.org/officeDocument/2006/relationships/slide" Target="/ppt/slides/slide7.xml" Id="Rcf348714f070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d626ca98f46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1f0fc070e49fa" /><Relationship Type="http://schemas.openxmlformats.org/officeDocument/2006/relationships/theme" Target="/ppt/slideMasters/theme/theme1.xml" Id="R019f84e2236a4a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1f0fc070e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88ccd7a3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46b1405b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4d19431b5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a3cb985c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ff8ae75d9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cb9e79de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7bd1bd014e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G.H.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68 074 932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BERIT GUMPEN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