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493080e3e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d7e09cfff441a"/>
  </p:sldMasterIdLst>
  <p:sldIdLst>
    <p:sldId xmlns:r="http://schemas.openxmlformats.org/officeDocument/2006/relationships" id="256" r:id="R4ee66eb05a0f4826"/>
    <p:sldId xmlns:r="http://schemas.openxmlformats.org/officeDocument/2006/relationships" id="257" r:id="R01284331c40c4e6d"/>
    <p:sldId xmlns:r="http://schemas.openxmlformats.org/officeDocument/2006/relationships" id="258" r:id="R9a5f885c17e44e77"/>
    <p:sldId xmlns:r="http://schemas.openxmlformats.org/officeDocument/2006/relationships" id="259" r:id="Rf494101c5ba44fc3"/>
    <p:sldId xmlns:r="http://schemas.openxmlformats.org/officeDocument/2006/relationships" id="260" r:id="Rced8c02181cc4ee6"/>
    <p:sldId xmlns:r="http://schemas.openxmlformats.org/officeDocument/2006/relationships" id="261" r:id="R21c0a7514bd9484b"/>
    <p:sldId xmlns:r="http://schemas.openxmlformats.org/officeDocument/2006/relationships" id="262" r:id="R1af2e8cfc7d5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d7e09cfff441a" /><Relationship Type="http://schemas.openxmlformats.org/officeDocument/2006/relationships/slide" Target="/ppt/slides/slide1.xml" Id="R4ee66eb05a0f4826" /><Relationship Type="http://schemas.openxmlformats.org/officeDocument/2006/relationships/slide" Target="/ppt/slides/slide2.xml" Id="R01284331c40c4e6d" /><Relationship Type="http://schemas.openxmlformats.org/officeDocument/2006/relationships/slide" Target="/ppt/slides/slide3.xml" Id="R9a5f885c17e44e77" /><Relationship Type="http://schemas.openxmlformats.org/officeDocument/2006/relationships/slide" Target="/ppt/slides/slide4.xml" Id="Rf494101c5ba44fc3" /><Relationship Type="http://schemas.openxmlformats.org/officeDocument/2006/relationships/slide" Target="/ppt/slides/slide5.xml" Id="Rced8c02181cc4ee6" /><Relationship Type="http://schemas.openxmlformats.org/officeDocument/2006/relationships/slide" Target="/ppt/slides/slide6.xml" Id="R21c0a7514bd9484b" /><Relationship Type="http://schemas.openxmlformats.org/officeDocument/2006/relationships/slide" Target="/ppt/slides/slide7.xml" Id="R1af2e8cfc7d5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37b8002c2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72180fe9447c8" /><Relationship Type="http://schemas.openxmlformats.org/officeDocument/2006/relationships/theme" Target="/ppt/slideMasters/theme/theme1.xml" Id="Re1ef4673e4c1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72180fe94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10457002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f7237dbf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fa7f3680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a37ce3eed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adf17c77f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79f52789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83c72f35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V.E.T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30 354 264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173 280 801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179 592 999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Siri Bringsjord,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921 603 789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INVESTERING AS</a:t>
            </a:r>
          </a:p>
        </p:txBody>
      </p:sp>
    </p:spTree>
  </p:cSld>
  <p:clrMapOvr>
    <a:masterClrMapping xmlns:a="http://schemas.openxmlformats.org/drawingml/2006/main"/>
  </p:clrMapOvr>
</p:sld>
</file>