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1bab7f6c1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c49b05c214683"/>
  </p:sldMasterIdLst>
  <p:sldIdLst>
    <p:sldId xmlns:r="http://schemas.openxmlformats.org/officeDocument/2006/relationships" id="256" r:id="Rd4e37b5b8ad54ccf"/>
    <p:sldId xmlns:r="http://schemas.openxmlformats.org/officeDocument/2006/relationships" id="257" r:id="Rf518b87f1c194f97"/>
    <p:sldId xmlns:r="http://schemas.openxmlformats.org/officeDocument/2006/relationships" id="258" r:id="R15c72d871d074f92"/>
    <p:sldId xmlns:r="http://schemas.openxmlformats.org/officeDocument/2006/relationships" id="259" r:id="R6684cae3bd2b43cd"/>
    <p:sldId xmlns:r="http://schemas.openxmlformats.org/officeDocument/2006/relationships" id="260" r:id="Rb8846762213345e0"/>
    <p:sldId xmlns:r="http://schemas.openxmlformats.org/officeDocument/2006/relationships" id="261" r:id="R7ff6c45ab8ab4ec9"/>
    <p:sldId xmlns:r="http://schemas.openxmlformats.org/officeDocument/2006/relationships" id="262" r:id="Rff8c5cd57d31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c49b05c214683" /><Relationship Type="http://schemas.openxmlformats.org/officeDocument/2006/relationships/slide" Target="/ppt/slides/slide1.xml" Id="Rd4e37b5b8ad54ccf" /><Relationship Type="http://schemas.openxmlformats.org/officeDocument/2006/relationships/slide" Target="/ppt/slides/slide2.xml" Id="Rf518b87f1c194f97" /><Relationship Type="http://schemas.openxmlformats.org/officeDocument/2006/relationships/slide" Target="/ppt/slides/slide3.xml" Id="R15c72d871d074f92" /><Relationship Type="http://schemas.openxmlformats.org/officeDocument/2006/relationships/slide" Target="/ppt/slides/slide4.xml" Id="R6684cae3bd2b43cd" /><Relationship Type="http://schemas.openxmlformats.org/officeDocument/2006/relationships/slide" Target="/ppt/slides/slide5.xml" Id="Rb8846762213345e0" /><Relationship Type="http://schemas.openxmlformats.org/officeDocument/2006/relationships/slide" Target="/ppt/slides/slide6.xml" Id="R7ff6c45ab8ab4ec9" /><Relationship Type="http://schemas.openxmlformats.org/officeDocument/2006/relationships/slide" Target="/ppt/slides/slide7.xml" Id="Rff8c5cd57d31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08db9a70b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a40e1597479b" /><Relationship Type="http://schemas.openxmlformats.org/officeDocument/2006/relationships/theme" Target="/ppt/slideMasters/theme/theme1.xml" Id="R3895442baff5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4a40e1597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ea0841a1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2c3e38ca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7c1e76bc3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55acdff3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f202946e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5f743f5d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47e1a1f17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