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54b630776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e0804de2e4630"/>
  </p:sldMasterIdLst>
  <p:sldIdLst>
    <p:sldId xmlns:r="http://schemas.openxmlformats.org/officeDocument/2006/relationships" id="256" r:id="R39e4c6cbc3ec4a2e"/>
    <p:sldId xmlns:r="http://schemas.openxmlformats.org/officeDocument/2006/relationships" id="257" r:id="Re7bbb556a72c4589"/>
    <p:sldId xmlns:r="http://schemas.openxmlformats.org/officeDocument/2006/relationships" id="258" r:id="Rbc401f9278db4127"/>
    <p:sldId xmlns:r="http://schemas.openxmlformats.org/officeDocument/2006/relationships" id="259" r:id="R8799e492a2cf494e"/>
    <p:sldId xmlns:r="http://schemas.openxmlformats.org/officeDocument/2006/relationships" id="260" r:id="Rde2273595efd49e2"/>
    <p:sldId xmlns:r="http://schemas.openxmlformats.org/officeDocument/2006/relationships" id="261" r:id="R25f7757200ad45fb"/>
    <p:sldId xmlns:r="http://schemas.openxmlformats.org/officeDocument/2006/relationships" id="262" r:id="R32dbae69cc2d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e0804de2e4630" /><Relationship Type="http://schemas.openxmlformats.org/officeDocument/2006/relationships/slide" Target="/ppt/slides/slide1.xml" Id="R39e4c6cbc3ec4a2e" /><Relationship Type="http://schemas.openxmlformats.org/officeDocument/2006/relationships/slide" Target="/ppt/slides/slide2.xml" Id="Re7bbb556a72c4589" /><Relationship Type="http://schemas.openxmlformats.org/officeDocument/2006/relationships/slide" Target="/ppt/slides/slide3.xml" Id="Rbc401f9278db4127" /><Relationship Type="http://schemas.openxmlformats.org/officeDocument/2006/relationships/slide" Target="/ppt/slides/slide4.xml" Id="R8799e492a2cf494e" /><Relationship Type="http://schemas.openxmlformats.org/officeDocument/2006/relationships/slide" Target="/ppt/slides/slide5.xml" Id="Rde2273595efd49e2" /><Relationship Type="http://schemas.openxmlformats.org/officeDocument/2006/relationships/slide" Target="/ppt/slides/slide6.xml" Id="R25f7757200ad45fb" /><Relationship Type="http://schemas.openxmlformats.org/officeDocument/2006/relationships/slide" Target="/ppt/slides/slide7.xml" Id="R32dbae69cc2d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1e4efee79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e44e041545f6" /><Relationship Type="http://schemas.openxmlformats.org/officeDocument/2006/relationships/theme" Target="/ppt/slideMasters/theme/theme1.xml" Id="R17110474ce29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9e44e0415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d72bd7a4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f283cd070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a085e1f1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a4ef756f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09981d7b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e14ffb7ef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a92a15a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61 557 645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HELGE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BERIT GUMPEN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