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d0d3b93e954f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04cb3372944f8a"/>
  </p:sldMasterIdLst>
  <p:sldIdLst>
    <p:sldId xmlns:r="http://schemas.openxmlformats.org/officeDocument/2006/relationships" id="256" r:id="R6ebdc6a2e50f4019"/>
    <p:sldId xmlns:r="http://schemas.openxmlformats.org/officeDocument/2006/relationships" id="257" r:id="R9191da8eb42741f6"/>
    <p:sldId xmlns:r="http://schemas.openxmlformats.org/officeDocument/2006/relationships" id="258" r:id="R6357ec3cc258425c"/>
    <p:sldId xmlns:r="http://schemas.openxmlformats.org/officeDocument/2006/relationships" id="259" r:id="Rbb3fe136cd514000"/>
    <p:sldId xmlns:r="http://schemas.openxmlformats.org/officeDocument/2006/relationships" id="260" r:id="R763ada66b04649d6"/>
    <p:sldId xmlns:r="http://schemas.openxmlformats.org/officeDocument/2006/relationships" id="261" r:id="R410db668da7e4569"/>
    <p:sldId xmlns:r="http://schemas.openxmlformats.org/officeDocument/2006/relationships" id="262" r:id="R81c36e72fcf44c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04cb3372944f8a" /><Relationship Type="http://schemas.openxmlformats.org/officeDocument/2006/relationships/slide" Target="/ppt/slides/slide1.xml" Id="R6ebdc6a2e50f4019" /><Relationship Type="http://schemas.openxmlformats.org/officeDocument/2006/relationships/slide" Target="/ppt/slides/slide2.xml" Id="R9191da8eb42741f6" /><Relationship Type="http://schemas.openxmlformats.org/officeDocument/2006/relationships/slide" Target="/ppt/slides/slide3.xml" Id="R6357ec3cc258425c" /><Relationship Type="http://schemas.openxmlformats.org/officeDocument/2006/relationships/slide" Target="/ppt/slides/slide4.xml" Id="Rbb3fe136cd514000" /><Relationship Type="http://schemas.openxmlformats.org/officeDocument/2006/relationships/slide" Target="/ppt/slides/slide5.xml" Id="R763ada66b04649d6" /><Relationship Type="http://schemas.openxmlformats.org/officeDocument/2006/relationships/slide" Target="/ppt/slides/slide6.xml" Id="R410db668da7e4569" /><Relationship Type="http://schemas.openxmlformats.org/officeDocument/2006/relationships/slide" Target="/ppt/slides/slide7.xml" Id="R81c36e72fcf44c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752640c0e744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0e8e10e164041" /><Relationship Type="http://schemas.openxmlformats.org/officeDocument/2006/relationships/theme" Target="/ppt/slideMasters/theme/theme1.xml" Id="Rd02102590c0a47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10e8e10e1640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d4ca5b34b42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acd8c36a04b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7f38b94bd41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7be760b7549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91f53383045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64da615f544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9ce3b84834b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SECANT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SECANT HOLDING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3 525 943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15 927 073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31 256 346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SECANT TOPPHOLDING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Orrevegen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921 613 237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HOLDING AS</a:t>
            </a:r>
          </a:p>
        </p:txBody>
      </p:sp>
    </p:spTree>
  </p:cSld>
  <p:clrMapOvr>
    <a:masterClrMapping xmlns:a="http://schemas.openxmlformats.org/drawingml/2006/main"/>
  </p:clrMapOvr>
</p:sld>
</file>