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03f2a2cea442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176140376e4778"/>
  </p:sldMasterIdLst>
  <p:sldIdLst>
    <p:sldId xmlns:r="http://schemas.openxmlformats.org/officeDocument/2006/relationships" id="256" r:id="Rc0ae70d165f2486c"/>
    <p:sldId xmlns:r="http://schemas.openxmlformats.org/officeDocument/2006/relationships" id="257" r:id="Rd832da6ba9ba4a18"/>
    <p:sldId xmlns:r="http://schemas.openxmlformats.org/officeDocument/2006/relationships" id="258" r:id="R62ca51b914794e57"/>
    <p:sldId xmlns:r="http://schemas.openxmlformats.org/officeDocument/2006/relationships" id="259" r:id="Rd6fa5947ceb94733"/>
    <p:sldId xmlns:r="http://schemas.openxmlformats.org/officeDocument/2006/relationships" id="260" r:id="R19d30711290c4222"/>
    <p:sldId xmlns:r="http://schemas.openxmlformats.org/officeDocument/2006/relationships" id="261" r:id="Re5c6e32115754640"/>
    <p:sldId xmlns:r="http://schemas.openxmlformats.org/officeDocument/2006/relationships" id="262" r:id="R6447313b16bf43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176140376e4778" /><Relationship Type="http://schemas.openxmlformats.org/officeDocument/2006/relationships/slide" Target="/ppt/slides/slide1.xml" Id="Rc0ae70d165f2486c" /><Relationship Type="http://schemas.openxmlformats.org/officeDocument/2006/relationships/slide" Target="/ppt/slides/slide2.xml" Id="Rd832da6ba9ba4a18" /><Relationship Type="http://schemas.openxmlformats.org/officeDocument/2006/relationships/slide" Target="/ppt/slides/slide3.xml" Id="R62ca51b914794e57" /><Relationship Type="http://schemas.openxmlformats.org/officeDocument/2006/relationships/slide" Target="/ppt/slides/slide4.xml" Id="Rd6fa5947ceb94733" /><Relationship Type="http://schemas.openxmlformats.org/officeDocument/2006/relationships/slide" Target="/ppt/slides/slide5.xml" Id="R19d30711290c4222" /><Relationship Type="http://schemas.openxmlformats.org/officeDocument/2006/relationships/slide" Target="/ppt/slides/slide6.xml" Id="Re5c6e32115754640" /><Relationship Type="http://schemas.openxmlformats.org/officeDocument/2006/relationships/slide" Target="/ppt/slides/slide7.xml" Id="R6447313b16bf43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a8d7c4434249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607f1f1004b10" /><Relationship Type="http://schemas.openxmlformats.org/officeDocument/2006/relationships/theme" Target="/ppt/slideMasters/theme/theme1.xml" Id="Rb33cd1f6f9774f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7607f1f1004b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b4781cedd44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7996fa24246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7bb4fe97442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3d46aaf084a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c90bae97d48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dc0e5b3db43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4d8e2446049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AWINCO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AWINCO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320 430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724 670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SÆTERVIK WEVLING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Gneisveien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921 615 353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AWINCO AS</a:t>
            </a:r>
          </a:p>
        </p:txBody>
      </p:sp>
    </p:spTree>
  </p:cSld>
  <p:clrMapOvr>
    <a:masterClrMapping xmlns:a="http://schemas.openxmlformats.org/drawingml/2006/main"/>
  </p:clrMapOvr>
</p:sld>
</file>