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5b61f602f4c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3549b477f456e"/>
  </p:sldMasterIdLst>
  <p:sldIdLst>
    <p:sldId xmlns:r="http://schemas.openxmlformats.org/officeDocument/2006/relationships" id="256" r:id="Rc388aa9e7a9e4835"/>
    <p:sldId xmlns:r="http://schemas.openxmlformats.org/officeDocument/2006/relationships" id="257" r:id="Rb2a9008d22be4a51"/>
    <p:sldId xmlns:r="http://schemas.openxmlformats.org/officeDocument/2006/relationships" id="258" r:id="Rd236f1cbffba4157"/>
    <p:sldId xmlns:r="http://schemas.openxmlformats.org/officeDocument/2006/relationships" id="259" r:id="Rb72442be17764c02"/>
    <p:sldId xmlns:r="http://schemas.openxmlformats.org/officeDocument/2006/relationships" id="260" r:id="Rf265cc364aca438e"/>
    <p:sldId xmlns:r="http://schemas.openxmlformats.org/officeDocument/2006/relationships" id="261" r:id="R52a3215863db40a9"/>
    <p:sldId xmlns:r="http://schemas.openxmlformats.org/officeDocument/2006/relationships" id="262" r:id="Reb944e3bdc0b45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3549b477f456e" /><Relationship Type="http://schemas.openxmlformats.org/officeDocument/2006/relationships/slide" Target="/ppt/slides/slide1.xml" Id="Rc388aa9e7a9e4835" /><Relationship Type="http://schemas.openxmlformats.org/officeDocument/2006/relationships/slide" Target="/ppt/slides/slide2.xml" Id="Rb2a9008d22be4a51" /><Relationship Type="http://schemas.openxmlformats.org/officeDocument/2006/relationships/slide" Target="/ppt/slides/slide3.xml" Id="Rd236f1cbffba4157" /><Relationship Type="http://schemas.openxmlformats.org/officeDocument/2006/relationships/slide" Target="/ppt/slides/slide4.xml" Id="Rb72442be17764c02" /><Relationship Type="http://schemas.openxmlformats.org/officeDocument/2006/relationships/slide" Target="/ppt/slides/slide5.xml" Id="Rf265cc364aca438e" /><Relationship Type="http://schemas.openxmlformats.org/officeDocument/2006/relationships/slide" Target="/ppt/slides/slide6.xml" Id="R52a3215863db40a9" /><Relationship Type="http://schemas.openxmlformats.org/officeDocument/2006/relationships/slide" Target="/ppt/slides/slide7.xml" Id="Reb944e3bdc0b45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51edd7f4f4c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23e92f8b146ea" /><Relationship Type="http://schemas.openxmlformats.org/officeDocument/2006/relationships/theme" Target="/ppt/slideMasters/theme/theme1.xml" Id="Rc8d90e5abd5845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23e92f8b146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004e1ebc445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59971250344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10614a66641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ec9632d544b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a7a5bb01d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af1809889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d50e952ee42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40 260 691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278 292 345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298 068 386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