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2046f396f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14dcf09804f42"/>
  </p:sldMasterIdLst>
  <p:sldIdLst>
    <p:sldId xmlns:r="http://schemas.openxmlformats.org/officeDocument/2006/relationships" id="256" r:id="R1befe7b377154d6f"/>
    <p:sldId xmlns:r="http://schemas.openxmlformats.org/officeDocument/2006/relationships" id="257" r:id="Rc4092e02b0a74380"/>
    <p:sldId xmlns:r="http://schemas.openxmlformats.org/officeDocument/2006/relationships" id="258" r:id="Rbd035147fc294d44"/>
    <p:sldId xmlns:r="http://schemas.openxmlformats.org/officeDocument/2006/relationships" id="259" r:id="R2423d9d3c99d4e61"/>
    <p:sldId xmlns:r="http://schemas.openxmlformats.org/officeDocument/2006/relationships" id="260" r:id="R7af951c7d005463a"/>
    <p:sldId xmlns:r="http://schemas.openxmlformats.org/officeDocument/2006/relationships" id="261" r:id="Ra56707c66e594c02"/>
    <p:sldId xmlns:r="http://schemas.openxmlformats.org/officeDocument/2006/relationships" id="262" r:id="R6ca77de5481d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14dcf09804f42" /><Relationship Type="http://schemas.openxmlformats.org/officeDocument/2006/relationships/slide" Target="/ppt/slides/slide1.xml" Id="R1befe7b377154d6f" /><Relationship Type="http://schemas.openxmlformats.org/officeDocument/2006/relationships/slide" Target="/ppt/slides/slide2.xml" Id="Rc4092e02b0a74380" /><Relationship Type="http://schemas.openxmlformats.org/officeDocument/2006/relationships/slide" Target="/ppt/slides/slide3.xml" Id="Rbd035147fc294d44" /><Relationship Type="http://schemas.openxmlformats.org/officeDocument/2006/relationships/slide" Target="/ppt/slides/slide4.xml" Id="R2423d9d3c99d4e61" /><Relationship Type="http://schemas.openxmlformats.org/officeDocument/2006/relationships/slide" Target="/ppt/slides/slide5.xml" Id="R7af951c7d005463a" /><Relationship Type="http://schemas.openxmlformats.org/officeDocument/2006/relationships/slide" Target="/ppt/slides/slide6.xml" Id="Ra56707c66e594c02" /><Relationship Type="http://schemas.openxmlformats.org/officeDocument/2006/relationships/slide" Target="/ppt/slides/slide7.xml" Id="R6ca77de5481d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6882ad0b1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b8f521034be1" /><Relationship Type="http://schemas.openxmlformats.org/officeDocument/2006/relationships/theme" Target="/ppt/slideMasters/theme/theme1.xml" Id="R83901961cf99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eb8f52103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8597f06a5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0a7d1fa56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e59d7f786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8a0bcc3b8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6e96bb8e9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a6c9211aa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1801002549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CRU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CRU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−647 377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17 975 794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26 301 631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WERDER AS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MPF CAPITAL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R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NORDNORGE FINANS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NILESHKUMAR PATEL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Røste Solvang, Lørenveien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CRU ASSET MANAGEMENT AS</a:t>
            </a:r>
          </a:p>
        </p:txBody>
      </p:sp>
    </p:spTree>
  </p:cSld>
  <p:clrMapOvr>
    <a:masterClrMapping xmlns:a="http://schemas.openxmlformats.org/drawingml/2006/main"/>
  </p:clrMapOvr>
</p:sld>
</file>