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3393d846b746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921193bf5148e5"/>
  </p:sldMasterIdLst>
  <p:sldIdLst>
    <p:sldId xmlns:r="http://schemas.openxmlformats.org/officeDocument/2006/relationships" id="256" r:id="Ra257fdcb1c7a4077"/>
    <p:sldId xmlns:r="http://schemas.openxmlformats.org/officeDocument/2006/relationships" id="257" r:id="Rb20f872540844bdf"/>
    <p:sldId xmlns:r="http://schemas.openxmlformats.org/officeDocument/2006/relationships" id="258" r:id="R940b220a8cbd4685"/>
    <p:sldId xmlns:r="http://schemas.openxmlformats.org/officeDocument/2006/relationships" id="259" r:id="R9e9ea940b9e544e6"/>
    <p:sldId xmlns:r="http://schemas.openxmlformats.org/officeDocument/2006/relationships" id="260" r:id="R698ca0f933304f79"/>
    <p:sldId xmlns:r="http://schemas.openxmlformats.org/officeDocument/2006/relationships" id="261" r:id="R2b71c7f1e7aa4ec6"/>
    <p:sldId xmlns:r="http://schemas.openxmlformats.org/officeDocument/2006/relationships" id="262" r:id="R285f25ce5ff745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921193bf5148e5" /><Relationship Type="http://schemas.openxmlformats.org/officeDocument/2006/relationships/slide" Target="/ppt/slides/slide1.xml" Id="Ra257fdcb1c7a4077" /><Relationship Type="http://schemas.openxmlformats.org/officeDocument/2006/relationships/slide" Target="/ppt/slides/slide2.xml" Id="Rb20f872540844bdf" /><Relationship Type="http://schemas.openxmlformats.org/officeDocument/2006/relationships/slide" Target="/ppt/slides/slide3.xml" Id="R940b220a8cbd4685" /><Relationship Type="http://schemas.openxmlformats.org/officeDocument/2006/relationships/slide" Target="/ppt/slides/slide4.xml" Id="R9e9ea940b9e544e6" /><Relationship Type="http://schemas.openxmlformats.org/officeDocument/2006/relationships/slide" Target="/ppt/slides/slide5.xml" Id="R698ca0f933304f79" /><Relationship Type="http://schemas.openxmlformats.org/officeDocument/2006/relationships/slide" Target="/ppt/slides/slide6.xml" Id="R2b71c7f1e7aa4ec6" /><Relationship Type="http://schemas.openxmlformats.org/officeDocument/2006/relationships/slide" Target="/ppt/slides/slide7.xml" Id="R285f25ce5ff745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cddc657ae741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3922486674121" /><Relationship Type="http://schemas.openxmlformats.org/officeDocument/2006/relationships/theme" Target="/ppt/slideMasters/theme/theme1.xml" Id="Rfbb30e277ff744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539224866741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210bf9eff4a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6c04d787540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a8468947348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3f7bfbc734a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1d3c3a31142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2399902ad48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5214a022846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HELBRA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HELBRA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HELBRA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HELBRA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HELBRA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HELBRA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427 481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3 218 113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3 226 348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HELBRA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HELLEN BRAATEN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HELBRA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Betzy Kjelsbergs 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921 643 934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HELBRA AS</a:t>
            </a:r>
          </a:p>
        </p:txBody>
      </p:sp>
    </p:spTree>
  </p:cSld>
  <p:clrMapOvr>
    <a:masterClrMapping xmlns:a="http://schemas.openxmlformats.org/drawingml/2006/main"/>
  </p:clrMapOvr>
</p:sld>
</file>