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b91826c67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56ada66e14c0b"/>
  </p:sldMasterIdLst>
  <p:sldIdLst>
    <p:sldId xmlns:r="http://schemas.openxmlformats.org/officeDocument/2006/relationships" id="256" r:id="Rc8826631781245ee"/>
    <p:sldId xmlns:r="http://schemas.openxmlformats.org/officeDocument/2006/relationships" id="257" r:id="R42c54e9423ad433a"/>
    <p:sldId xmlns:r="http://schemas.openxmlformats.org/officeDocument/2006/relationships" id="258" r:id="R222f633150a84b68"/>
    <p:sldId xmlns:r="http://schemas.openxmlformats.org/officeDocument/2006/relationships" id="259" r:id="R752e46ddedde46a1"/>
    <p:sldId xmlns:r="http://schemas.openxmlformats.org/officeDocument/2006/relationships" id="260" r:id="R16ca7aa97d264ee2"/>
    <p:sldId xmlns:r="http://schemas.openxmlformats.org/officeDocument/2006/relationships" id="261" r:id="Ra187f6956e204ca9"/>
    <p:sldId xmlns:r="http://schemas.openxmlformats.org/officeDocument/2006/relationships" id="262" r:id="R66fdf7de1fb5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56ada66e14c0b" /><Relationship Type="http://schemas.openxmlformats.org/officeDocument/2006/relationships/slide" Target="/ppt/slides/slide1.xml" Id="Rc8826631781245ee" /><Relationship Type="http://schemas.openxmlformats.org/officeDocument/2006/relationships/slide" Target="/ppt/slides/slide2.xml" Id="R42c54e9423ad433a" /><Relationship Type="http://schemas.openxmlformats.org/officeDocument/2006/relationships/slide" Target="/ppt/slides/slide3.xml" Id="R222f633150a84b68" /><Relationship Type="http://schemas.openxmlformats.org/officeDocument/2006/relationships/slide" Target="/ppt/slides/slide4.xml" Id="R752e46ddedde46a1" /><Relationship Type="http://schemas.openxmlformats.org/officeDocument/2006/relationships/slide" Target="/ppt/slides/slide5.xml" Id="R16ca7aa97d264ee2" /><Relationship Type="http://schemas.openxmlformats.org/officeDocument/2006/relationships/slide" Target="/ppt/slides/slide6.xml" Id="Ra187f6956e204ca9" /><Relationship Type="http://schemas.openxmlformats.org/officeDocument/2006/relationships/slide" Target="/ppt/slides/slide7.xml" Id="R66fdf7de1fb5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67a8c91d5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eadbbdcb435b" /><Relationship Type="http://schemas.openxmlformats.org/officeDocument/2006/relationships/theme" Target="/ppt/slideMasters/theme/theme1.xml" Id="Rc27f1e0e85fd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eeadbbdcb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efb6228f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5f616afd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64741463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a16eafc4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275e91a6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d497cdbb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2f3f9d40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509 080 507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509 741 560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ANDRE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NINA BEATE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NILS MARTIN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