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156a8fbb4041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9ac3c9ff3d4ac4"/>
  </p:sldMasterIdLst>
  <p:sldIdLst>
    <p:sldId xmlns:r="http://schemas.openxmlformats.org/officeDocument/2006/relationships" id="256" r:id="R4f8c77fb40614195"/>
    <p:sldId xmlns:r="http://schemas.openxmlformats.org/officeDocument/2006/relationships" id="257" r:id="R3c17f64238854539"/>
    <p:sldId xmlns:r="http://schemas.openxmlformats.org/officeDocument/2006/relationships" id="258" r:id="R565ad3d0868a49b6"/>
    <p:sldId xmlns:r="http://schemas.openxmlformats.org/officeDocument/2006/relationships" id="259" r:id="R82247effd1624b34"/>
    <p:sldId xmlns:r="http://schemas.openxmlformats.org/officeDocument/2006/relationships" id="260" r:id="R4f5d128cab2e4619"/>
    <p:sldId xmlns:r="http://schemas.openxmlformats.org/officeDocument/2006/relationships" id="261" r:id="R9998dd8c95654838"/>
    <p:sldId xmlns:r="http://schemas.openxmlformats.org/officeDocument/2006/relationships" id="262" r:id="Rda37a72578c04b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9ac3c9ff3d4ac4" /><Relationship Type="http://schemas.openxmlformats.org/officeDocument/2006/relationships/slide" Target="/ppt/slides/slide1.xml" Id="R4f8c77fb40614195" /><Relationship Type="http://schemas.openxmlformats.org/officeDocument/2006/relationships/slide" Target="/ppt/slides/slide2.xml" Id="R3c17f64238854539" /><Relationship Type="http://schemas.openxmlformats.org/officeDocument/2006/relationships/slide" Target="/ppt/slides/slide3.xml" Id="R565ad3d0868a49b6" /><Relationship Type="http://schemas.openxmlformats.org/officeDocument/2006/relationships/slide" Target="/ppt/slides/slide4.xml" Id="R82247effd1624b34" /><Relationship Type="http://schemas.openxmlformats.org/officeDocument/2006/relationships/slide" Target="/ppt/slides/slide5.xml" Id="R4f5d128cab2e4619" /><Relationship Type="http://schemas.openxmlformats.org/officeDocument/2006/relationships/slide" Target="/ppt/slides/slide6.xml" Id="R9998dd8c95654838" /><Relationship Type="http://schemas.openxmlformats.org/officeDocument/2006/relationships/slide" Target="/ppt/slides/slide7.xml" Id="Rda37a72578c04b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cbb17fc12240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f6419e58b43eb" /><Relationship Type="http://schemas.openxmlformats.org/officeDocument/2006/relationships/theme" Target="/ppt/slideMasters/theme/theme1.xml" Id="Rad22a244988d4a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ff6419e58b43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9347e461a84b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6182fe5a7b42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b17641b1d46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0d7484a89149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93701fc3e247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c17043fd9c47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4a9907ff3f4b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SKATTUM VEKST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SKATTUM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SKATTUM VEKST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SKATTUM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SKATTUM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SKATTUM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−129 999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−25 531 991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8 184 744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85 540 650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SKATTUM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SKATTUM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SKATTUM VEKST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Studievegen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2815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921 646 739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SKATTUM VEKST AS</a:t>
            </a:r>
          </a:p>
        </p:txBody>
      </p:sp>
    </p:spTree>
  </p:cSld>
  <p:clrMapOvr>
    <a:masterClrMapping xmlns:a="http://schemas.openxmlformats.org/drawingml/2006/main"/>
  </p:clrMapOvr>
</p:sld>
</file>