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a5a8dd1b34d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a0f51702024284"/>
  </p:sldMasterIdLst>
  <p:sldIdLst>
    <p:sldId xmlns:r="http://schemas.openxmlformats.org/officeDocument/2006/relationships" id="256" r:id="Re3026b10925c40cb"/>
    <p:sldId xmlns:r="http://schemas.openxmlformats.org/officeDocument/2006/relationships" id="257" r:id="R681f1bbacaa5470a"/>
    <p:sldId xmlns:r="http://schemas.openxmlformats.org/officeDocument/2006/relationships" id="258" r:id="Ra9c230eddc0d45b1"/>
    <p:sldId xmlns:r="http://schemas.openxmlformats.org/officeDocument/2006/relationships" id="259" r:id="Rebef01f8f17b4e63"/>
    <p:sldId xmlns:r="http://schemas.openxmlformats.org/officeDocument/2006/relationships" id="260" r:id="R9957e27f1568490a"/>
    <p:sldId xmlns:r="http://schemas.openxmlformats.org/officeDocument/2006/relationships" id="261" r:id="R2262586814934f6f"/>
    <p:sldId xmlns:r="http://schemas.openxmlformats.org/officeDocument/2006/relationships" id="262" r:id="R90db121249da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0f51702024284" /><Relationship Type="http://schemas.openxmlformats.org/officeDocument/2006/relationships/slide" Target="/ppt/slides/slide1.xml" Id="Re3026b10925c40cb" /><Relationship Type="http://schemas.openxmlformats.org/officeDocument/2006/relationships/slide" Target="/ppt/slides/slide2.xml" Id="R681f1bbacaa5470a" /><Relationship Type="http://schemas.openxmlformats.org/officeDocument/2006/relationships/slide" Target="/ppt/slides/slide3.xml" Id="Ra9c230eddc0d45b1" /><Relationship Type="http://schemas.openxmlformats.org/officeDocument/2006/relationships/slide" Target="/ppt/slides/slide4.xml" Id="Rebef01f8f17b4e63" /><Relationship Type="http://schemas.openxmlformats.org/officeDocument/2006/relationships/slide" Target="/ppt/slides/slide5.xml" Id="R9957e27f1568490a" /><Relationship Type="http://schemas.openxmlformats.org/officeDocument/2006/relationships/slide" Target="/ppt/slides/slide6.xml" Id="R2262586814934f6f" /><Relationship Type="http://schemas.openxmlformats.org/officeDocument/2006/relationships/slide" Target="/ppt/slides/slide7.xml" Id="R90db121249da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7524be1b4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d00d9d574964" /><Relationship Type="http://schemas.openxmlformats.org/officeDocument/2006/relationships/theme" Target="/ppt/slideMasters/theme/theme1.xml" Id="R96ea5bec8d62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9d00d9d57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9652bdfe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f850d302f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ff9c4e16e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d52928d69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1d2368a0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383ccfb8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0f426af9544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WILLIKSEN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WILLIKSEN FORVALTNING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43 820 547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−4 175 526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22 172 038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1 573 498 160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2 424 394 343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WILLIKSEN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921 654 863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WILLIKSEN FORVALTNING AS</a:t>
            </a:r>
          </a:p>
        </p:txBody>
      </p:sp>
    </p:spTree>
  </p:cSld>
  <p:clrMapOvr>
    <a:masterClrMapping xmlns:a="http://schemas.openxmlformats.org/drawingml/2006/main"/>
  </p:clrMapOvr>
</p:sld>
</file>