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24c5b7b4c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f52a703a94e4e"/>
  </p:sldMasterIdLst>
  <p:sldIdLst>
    <p:sldId xmlns:r="http://schemas.openxmlformats.org/officeDocument/2006/relationships" id="256" r:id="R3efea82cf3bd4a1b"/>
    <p:sldId xmlns:r="http://schemas.openxmlformats.org/officeDocument/2006/relationships" id="257" r:id="R3a63c4f325b74430"/>
    <p:sldId xmlns:r="http://schemas.openxmlformats.org/officeDocument/2006/relationships" id="258" r:id="Ra045daeb7bc44113"/>
    <p:sldId xmlns:r="http://schemas.openxmlformats.org/officeDocument/2006/relationships" id="259" r:id="Rd53566fbc6b64936"/>
    <p:sldId xmlns:r="http://schemas.openxmlformats.org/officeDocument/2006/relationships" id="260" r:id="R3f8ab01e57c94e36"/>
    <p:sldId xmlns:r="http://schemas.openxmlformats.org/officeDocument/2006/relationships" id="261" r:id="R815775b44685486d"/>
    <p:sldId xmlns:r="http://schemas.openxmlformats.org/officeDocument/2006/relationships" id="262" r:id="R411141d0b880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f52a703a94e4e" /><Relationship Type="http://schemas.openxmlformats.org/officeDocument/2006/relationships/slide" Target="/ppt/slides/slide1.xml" Id="R3efea82cf3bd4a1b" /><Relationship Type="http://schemas.openxmlformats.org/officeDocument/2006/relationships/slide" Target="/ppt/slides/slide2.xml" Id="R3a63c4f325b74430" /><Relationship Type="http://schemas.openxmlformats.org/officeDocument/2006/relationships/slide" Target="/ppt/slides/slide3.xml" Id="Ra045daeb7bc44113" /><Relationship Type="http://schemas.openxmlformats.org/officeDocument/2006/relationships/slide" Target="/ppt/slides/slide4.xml" Id="Rd53566fbc6b64936" /><Relationship Type="http://schemas.openxmlformats.org/officeDocument/2006/relationships/slide" Target="/ppt/slides/slide5.xml" Id="R3f8ab01e57c94e36" /><Relationship Type="http://schemas.openxmlformats.org/officeDocument/2006/relationships/slide" Target="/ppt/slides/slide6.xml" Id="R815775b44685486d" /><Relationship Type="http://schemas.openxmlformats.org/officeDocument/2006/relationships/slide" Target="/ppt/slides/slide7.xml" Id="R411141d0b880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51229ea87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c115b8fa34707" /><Relationship Type="http://schemas.openxmlformats.org/officeDocument/2006/relationships/theme" Target="/ppt/slideMasters/theme/theme1.xml" Id="R626b20aa9e38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c115b8fa3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002972b3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c8ed67d45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06946e1dc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918b0a36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e8e078c29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e03d4280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95a65c0f6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MILLENNIUM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MILLENNIUM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13 896 140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51 465 166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ØVERAASEN JOHN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Fagerborggata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j.e.overaasen@gmail.com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