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401afedb784a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64636e682e478c"/>
  </p:sldMasterIdLst>
  <p:sldIdLst>
    <p:sldId xmlns:r="http://schemas.openxmlformats.org/officeDocument/2006/relationships" id="256" r:id="R2d08ddf1c26846b1"/>
    <p:sldId xmlns:r="http://schemas.openxmlformats.org/officeDocument/2006/relationships" id="257" r:id="R96c677ff24ae43bc"/>
    <p:sldId xmlns:r="http://schemas.openxmlformats.org/officeDocument/2006/relationships" id="258" r:id="R97bbbc4c94014d68"/>
    <p:sldId xmlns:r="http://schemas.openxmlformats.org/officeDocument/2006/relationships" id="259" r:id="R093ebcd5ce724ed8"/>
    <p:sldId xmlns:r="http://schemas.openxmlformats.org/officeDocument/2006/relationships" id="260" r:id="Rdd024197feab4d4a"/>
    <p:sldId xmlns:r="http://schemas.openxmlformats.org/officeDocument/2006/relationships" id="261" r:id="Rd7895e2753c04c98"/>
    <p:sldId xmlns:r="http://schemas.openxmlformats.org/officeDocument/2006/relationships" id="262" r:id="Rdc747de9e80e43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64636e682e478c" /><Relationship Type="http://schemas.openxmlformats.org/officeDocument/2006/relationships/slide" Target="/ppt/slides/slide1.xml" Id="R2d08ddf1c26846b1" /><Relationship Type="http://schemas.openxmlformats.org/officeDocument/2006/relationships/slide" Target="/ppt/slides/slide2.xml" Id="R96c677ff24ae43bc" /><Relationship Type="http://schemas.openxmlformats.org/officeDocument/2006/relationships/slide" Target="/ppt/slides/slide3.xml" Id="R97bbbc4c94014d68" /><Relationship Type="http://schemas.openxmlformats.org/officeDocument/2006/relationships/slide" Target="/ppt/slides/slide4.xml" Id="R093ebcd5ce724ed8" /><Relationship Type="http://schemas.openxmlformats.org/officeDocument/2006/relationships/slide" Target="/ppt/slides/slide5.xml" Id="Rdd024197feab4d4a" /><Relationship Type="http://schemas.openxmlformats.org/officeDocument/2006/relationships/slide" Target="/ppt/slides/slide6.xml" Id="Rd7895e2753c04c98" /><Relationship Type="http://schemas.openxmlformats.org/officeDocument/2006/relationships/slide" Target="/ppt/slides/slide7.xml" Id="Rdc747de9e80e43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b717e7d42443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8dade42c745bb" /><Relationship Type="http://schemas.openxmlformats.org/officeDocument/2006/relationships/theme" Target="/ppt/slideMasters/theme/theme1.xml" Id="R22e74f1c34174b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a8dade42c745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efb8ce55c43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f420d032a49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a7a49016d47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57e6c0dea44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dd0564d0b45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d6c83023c45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7a532832244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APTUM &amp; WEBCODE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APTUM &amp; WEBCODE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5 590 805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PKW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JHESTÅS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921 677 340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