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31a514dc1f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955640de34d51"/>
  </p:sldMasterIdLst>
  <p:sldIdLst>
    <p:sldId xmlns:r="http://schemas.openxmlformats.org/officeDocument/2006/relationships" id="256" r:id="Rfb856436f9164c64"/>
    <p:sldId xmlns:r="http://schemas.openxmlformats.org/officeDocument/2006/relationships" id="257" r:id="R5f0af0b293d74ce0"/>
    <p:sldId xmlns:r="http://schemas.openxmlformats.org/officeDocument/2006/relationships" id="258" r:id="R65de2f4f54d04fec"/>
    <p:sldId xmlns:r="http://schemas.openxmlformats.org/officeDocument/2006/relationships" id="259" r:id="R4be26b2cfbb04646"/>
    <p:sldId xmlns:r="http://schemas.openxmlformats.org/officeDocument/2006/relationships" id="260" r:id="Rd826489314734df5"/>
    <p:sldId xmlns:r="http://schemas.openxmlformats.org/officeDocument/2006/relationships" id="261" r:id="R648955deeef84703"/>
    <p:sldId xmlns:r="http://schemas.openxmlformats.org/officeDocument/2006/relationships" id="262" r:id="Rdef055240fe54d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955640de34d51" /><Relationship Type="http://schemas.openxmlformats.org/officeDocument/2006/relationships/slide" Target="/ppt/slides/slide1.xml" Id="Rfb856436f9164c64" /><Relationship Type="http://schemas.openxmlformats.org/officeDocument/2006/relationships/slide" Target="/ppt/slides/slide2.xml" Id="R5f0af0b293d74ce0" /><Relationship Type="http://schemas.openxmlformats.org/officeDocument/2006/relationships/slide" Target="/ppt/slides/slide3.xml" Id="R65de2f4f54d04fec" /><Relationship Type="http://schemas.openxmlformats.org/officeDocument/2006/relationships/slide" Target="/ppt/slides/slide4.xml" Id="R4be26b2cfbb04646" /><Relationship Type="http://schemas.openxmlformats.org/officeDocument/2006/relationships/slide" Target="/ppt/slides/slide5.xml" Id="Rd826489314734df5" /><Relationship Type="http://schemas.openxmlformats.org/officeDocument/2006/relationships/slide" Target="/ppt/slides/slide6.xml" Id="R648955deeef84703" /><Relationship Type="http://schemas.openxmlformats.org/officeDocument/2006/relationships/slide" Target="/ppt/slides/slide7.xml" Id="Rdef055240fe54d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94878b554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0c4f248f420d" /><Relationship Type="http://schemas.openxmlformats.org/officeDocument/2006/relationships/theme" Target="/ppt/slideMasters/theme/theme1.xml" Id="Rdc42b298f518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10c4f248f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2467ea7a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b4ec941a0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9476b3d0847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0b53e6d8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3004825b4c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10fdc27ac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786afa7954e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DNV AQUACULTURE AND OCEAN HEALTH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 AQUACULTURE AND OCEAN HEALTH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248 639 000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265 960 000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Blått Kompetansesenter, 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921 680 961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DNV AQUACULTURE AND OCEAN HEALTH AS</a:t>
            </a:r>
          </a:p>
        </p:txBody>
      </p:sp>
    </p:spTree>
  </p:cSld>
  <p:clrMapOvr>
    <a:masterClrMapping xmlns:a="http://schemas.openxmlformats.org/drawingml/2006/main"/>
  </p:clrMapOvr>
</p:sld>
</file>