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8c84b335344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771bc1baa44e30"/>
  </p:sldMasterIdLst>
  <p:sldIdLst>
    <p:sldId xmlns:r="http://schemas.openxmlformats.org/officeDocument/2006/relationships" id="256" r:id="Rb7142b6f64dd4987"/>
    <p:sldId xmlns:r="http://schemas.openxmlformats.org/officeDocument/2006/relationships" id="257" r:id="R78beb8adc0834271"/>
    <p:sldId xmlns:r="http://schemas.openxmlformats.org/officeDocument/2006/relationships" id="258" r:id="R5d88678ca8964512"/>
    <p:sldId xmlns:r="http://schemas.openxmlformats.org/officeDocument/2006/relationships" id="259" r:id="Rcc90b56e4fc749ae"/>
    <p:sldId xmlns:r="http://schemas.openxmlformats.org/officeDocument/2006/relationships" id="260" r:id="R51e64e76a5ad47f9"/>
    <p:sldId xmlns:r="http://schemas.openxmlformats.org/officeDocument/2006/relationships" id="261" r:id="R311f12144ac94ead"/>
    <p:sldId xmlns:r="http://schemas.openxmlformats.org/officeDocument/2006/relationships" id="262" r:id="Rb56a3a3301b94c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71bc1baa44e30" /><Relationship Type="http://schemas.openxmlformats.org/officeDocument/2006/relationships/slide" Target="/ppt/slides/slide1.xml" Id="Rb7142b6f64dd4987" /><Relationship Type="http://schemas.openxmlformats.org/officeDocument/2006/relationships/slide" Target="/ppt/slides/slide2.xml" Id="R78beb8adc0834271" /><Relationship Type="http://schemas.openxmlformats.org/officeDocument/2006/relationships/slide" Target="/ppt/slides/slide3.xml" Id="R5d88678ca8964512" /><Relationship Type="http://schemas.openxmlformats.org/officeDocument/2006/relationships/slide" Target="/ppt/slides/slide4.xml" Id="Rcc90b56e4fc749ae" /><Relationship Type="http://schemas.openxmlformats.org/officeDocument/2006/relationships/slide" Target="/ppt/slides/slide5.xml" Id="R51e64e76a5ad47f9" /><Relationship Type="http://schemas.openxmlformats.org/officeDocument/2006/relationships/slide" Target="/ppt/slides/slide6.xml" Id="R311f12144ac94ead" /><Relationship Type="http://schemas.openxmlformats.org/officeDocument/2006/relationships/slide" Target="/ppt/slides/slide7.xml" Id="Rb56a3a3301b94c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11d76e084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3add71bd94c3c" /><Relationship Type="http://schemas.openxmlformats.org/officeDocument/2006/relationships/theme" Target="/ppt/slideMasters/theme/theme1.xml" Id="R38c5235775e44d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43add71bd9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b240cb6da44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5eaab244149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e6980bfa8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2f2e0a6a340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a43b963e1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2addf2ee04b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942b27899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FOSSAN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2 322 465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2 322 465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IVAN FOSSAN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Gullfakskroken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921 682 670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FOSSAN INVEST AS</a:t>
            </a:r>
          </a:p>
        </p:txBody>
      </p:sp>
    </p:spTree>
  </p:cSld>
  <p:clrMapOvr>
    <a:masterClrMapping xmlns:a="http://schemas.openxmlformats.org/drawingml/2006/main"/>
  </p:clrMapOvr>
</p:sld>
</file>