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de22c3260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ee1fce63a481c"/>
  </p:sldMasterIdLst>
  <p:sldIdLst>
    <p:sldId xmlns:r="http://schemas.openxmlformats.org/officeDocument/2006/relationships" id="256" r:id="R171acbc294bf42cf"/>
    <p:sldId xmlns:r="http://schemas.openxmlformats.org/officeDocument/2006/relationships" id="257" r:id="R39e76bb07f424599"/>
    <p:sldId xmlns:r="http://schemas.openxmlformats.org/officeDocument/2006/relationships" id="258" r:id="R264ea43c1a3c451a"/>
    <p:sldId xmlns:r="http://schemas.openxmlformats.org/officeDocument/2006/relationships" id="259" r:id="R15113d95c8c64068"/>
    <p:sldId xmlns:r="http://schemas.openxmlformats.org/officeDocument/2006/relationships" id="260" r:id="R505b4c949a2e43ca"/>
    <p:sldId xmlns:r="http://schemas.openxmlformats.org/officeDocument/2006/relationships" id="261" r:id="R955674bff51d4821"/>
    <p:sldId xmlns:r="http://schemas.openxmlformats.org/officeDocument/2006/relationships" id="262" r:id="R31ceab402ba2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ee1fce63a481c" /><Relationship Type="http://schemas.openxmlformats.org/officeDocument/2006/relationships/slide" Target="/ppt/slides/slide1.xml" Id="R171acbc294bf42cf" /><Relationship Type="http://schemas.openxmlformats.org/officeDocument/2006/relationships/slide" Target="/ppt/slides/slide2.xml" Id="R39e76bb07f424599" /><Relationship Type="http://schemas.openxmlformats.org/officeDocument/2006/relationships/slide" Target="/ppt/slides/slide3.xml" Id="R264ea43c1a3c451a" /><Relationship Type="http://schemas.openxmlformats.org/officeDocument/2006/relationships/slide" Target="/ppt/slides/slide4.xml" Id="R15113d95c8c64068" /><Relationship Type="http://schemas.openxmlformats.org/officeDocument/2006/relationships/slide" Target="/ppt/slides/slide5.xml" Id="R505b4c949a2e43ca" /><Relationship Type="http://schemas.openxmlformats.org/officeDocument/2006/relationships/slide" Target="/ppt/slides/slide6.xml" Id="R955674bff51d4821" /><Relationship Type="http://schemas.openxmlformats.org/officeDocument/2006/relationships/slide" Target="/ppt/slides/slide7.xml" Id="R31ceab402ba2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0f20a95f1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1bc04eb246ec" /><Relationship Type="http://schemas.openxmlformats.org/officeDocument/2006/relationships/theme" Target="/ppt/slideMasters/theme/theme1.xml" Id="R251412231387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51bc04eb2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3da153ef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7b1c4530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9a738ff32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898f1996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76cd994b3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5df2131d0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cd44352c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3 230 888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LILLEENGEN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