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c061254b7745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8755df651f4a3e"/>
  </p:sldMasterIdLst>
  <p:sldIdLst>
    <p:sldId xmlns:r="http://schemas.openxmlformats.org/officeDocument/2006/relationships" id="256" r:id="R88e8cd0e777e41ac"/>
    <p:sldId xmlns:r="http://schemas.openxmlformats.org/officeDocument/2006/relationships" id="257" r:id="R8af6aaaf1ea34b12"/>
    <p:sldId xmlns:r="http://schemas.openxmlformats.org/officeDocument/2006/relationships" id="258" r:id="R78df61f8296145b2"/>
    <p:sldId xmlns:r="http://schemas.openxmlformats.org/officeDocument/2006/relationships" id="259" r:id="Re7824074cafd4dbf"/>
    <p:sldId xmlns:r="http://schemas.openxmlformats.org/officeDocument/2006/relationships" id="260" r:id="R2edce9d056964e25"/>
    <p:sldId xmlns:r="http://schemas.openxmlformats.org/officeDocument/2006/relationships" id="261" r:id="Rbab5927f1e1640b8"/>
    <p:sldId xmlns:r="http://schemas.openxmlformats.org/officeDocument/2006/relationships" id="262" r:id="Rd8210cb37e3c4a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8755df651f4a3e" /><Relationship Type="http://schemas.openxmlformats.org/officeDocument/2006/relationships/slide" Target="/ppt/slides/slide1.xml" Id="R88e8cd0e777e41ac" /><Relationship Type="http://schemas.openxmlformats.org/officeDocument/2006/relationships/slide" Target="/ppt/slides/slide2.xml" Id="R8af6aaaf1ea34b12" /><Relationship Type="http://schemas.openxmlformats.org/officeDocument/2006/relationships/slide" Target="/ppt/slides/slide3.xml" Id="R78df61f8296145b2" /><Relationship Type="http://schemas.openxmlformats.org/officeDocument/2006/relationships/slide" Target="/ppt/slides/slide4.xml" Id="Re7824074cafd4dbf" /><Relationship Type="http://schemas.openxmlformats.org/officeDocument/2006/relationships/slide" Target="/ppt/slides/slide5.xml" Id="R2edce9d056964e25" /><Relationship Type="http://schemas.openxmlformats.org/officeDocument/2006/relationships/slide" Target="/ppt/slides/slide6.xml" Id="Rbab5927f1e1640b8" /><Relationship Type="http://schemas.openxmlformats.org/officeDocument/2006/relationships/slide" Target="/ppt/slides/slide7.xml" Id="Rd8210cb37e3c4a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b804e3b3840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0c83b12474270" /><Relationship Type="http://schemas.openxmlformats.org/officeDocument/2006/relationships/theme" Target="/ppt/slideMasters/theme/theme1.xml" Id="R584dd42403d84b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c0c83b124742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7eb46c4d343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0b544887047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0cf479e9944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08ecb55c84f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9dc41e22e4e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f49536f5048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2f06699744e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HUGO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HUGO INVEST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−338 642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−800 741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12 281 316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HUGOSSON JOHN ÅKE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MONICA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Hugosson, Christian Schous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921 687 656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