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fa80e696b45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09d562f5b411f"/>
  </p:sldMasterIdLst>
  <p:sldIdLst>
    <p:sldId xmlns:r="http://schemas.openxmlformats.org/officeDocument/2006/relationships" id="256" r:id="R98799867c3df4a03"/>
    <p:sldId xmlns:r="http://schemas.openxmlformats.org/officeDocument/2006/relationships" id="257" r:id="R5623a08ff802486e"/>
    <p:sldId xmlns:r="http://schemas.openxmlformats.org/officeDocument/2006/relationships" id="258" r:id="R455d7153b43c4d88"/>
    <p:sldId xmlns:r="http://schemas.openxmlformats.org/officeDocument/2006/relationships" id="259" r:id="R4aba55fb254646d6"/>
    <p:sldId xmlns:r="http://schemas.openxmlformats.org/officeDocument/2006/relationships" id="260" r:id="R3bc5384b2353479b"/>
    <p:sldId xmlns:r="http://schemas.openxmlformats.org/officeDocument/2006/relationships" id="261" r:id="Ra0434fec42cc4068"/>
    <p:sldId xmlns:r="http://schemas.openxmlformats.org/officeDocument/2006/relationships" id="262" r:id="Raa6a2ad70c3e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09d562f5b411f" /><Relationship Type="http://schemas.openxmlformats.org/officeDocument/2006/relationships/slide" Target="/ppt/slides/slide1.xml" Id="R98799867c3df4a03" /><Relationship Type="http://schemas.openxmlformats.org/officeDocument/2006/relationships/slide" Target="/ppt/slides/slide2.xml" Id="R5623a08ff802486e" /><Relationship Type="http://schemas.openxmlformats.org/officeDocument/2006/relationships/slide" Target="/ppt/slides/slide3.xml" Id="R455d7153b43c4d88" /><Relationship Type="http://schemas.openxmlformats.org/officeDocument/2006/relationships/slide" Target="/ppt/slides/slide4.xml" Id="R4aba55fb254646d6" /><Relationship Type="http://schemas.openxmlformats.org/officeDocument/2006/relationships/slide" Target="/ppt/slides/slide5.xml" Id="R3bc5384b2353479b" /><Relationship Type="http://schemas.openxmlformats.org/officeDocument/2006/relationships/slide" Target="/ppt/slides/slide6.xml" Id="Ra0434fec42cc4068" /><Relationship Type="http://schemas.openxmlformats.org/officeDocument/2006/relationships/slide" Target="/ppt/slides/slide7.xml" Id="Raa6a2ad70c3e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c0a4695ab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363d937a44867" /><Relationship Type="http://schemas.openxmlformats.org/officeDocument/2006/relationships/theme" Target="/ppt/slideMasters/theme/theme1.xml" Id="R988e70f055a5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363d937a4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f90211cbe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9853daf3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b1bce4337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327337e02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b6f64d1c9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264aa34ae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5edd6317b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WATZ THE WHY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WATZ THE WHY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1 254 410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WATZ JOHANNESSEN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TRADE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Åsliveien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921 723 849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WATZ THE WHY AS</a:t>
            </a:r>
          </a:p>
        </p:txBody>
      </p:sp>
    </p:spTree>
  </p:cSld>
  <p:clrMapOvr>
    <a:masterClrMapping xmlns:a="http://schemas.openxmlformats.org/drawingml/2006/main"/>
  </p:clrMapOvr>
</p:sld>
</file>