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fd73ff042b4b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78709ccc24ec7"/>
  </p:sldMasterIdLst>
  <p:sldIdLst>
    <p:sldId xmlns:r="http://schemas.openxmlformats.org/officeDocument/2006/relationships" id="256" r:id="R443c7cb85152437b"/>
    <p:sldId xmlns:r="http://schemas.openxmlformats.org/officeDocument/2006/relationships" id="257" r:id="R9f8363a967164b55"/>
    <p:sldId xmlns:r="http://schemas.openxmlformats.org/officeDocument/2006/relationships" id="258" r:id="R987d380c8ba2450d"/>
    <p:sldId xmlns:r="http://schemas.openxmlformats.org/officeDocument/2006/relationships" id="259" r:id="Rec59dd5f416d4f30"/>
    <p:sldId xmlns:r="http://schemas.openxmlformats.org/officeDocument/2006/relationships" id="260" r:id="R942de3dc19754e87"/>
    <p:sldId xmlns:r="http://schemas.openxmlformats.org/officeDocument/2006/relationships" id="261" r:id="R0d9ea32cf8c046aa"/>
    <p:sldId xmlns:r="http://schemas.openxmlformats.org/officeDocument/2006/relationships" id="262" r:id="R8b81d324e2af44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78709ccc24ec7" /><Relationship Type="http://schemas.openxmlformats.org/officeDocument/2006/relationships/slide" Target="/ppt/slides/slide1.xml" Id="R443c7cb85152437b" /><Relationship Type="http://schemas.openxmlformats.org/officeDocument/2006/relationships/slide" Target="/ppt/slides/slide2.xml" Id="R9f8363a967164b55" /><Relationship Type="http://schemas.openxmlformats.org/officeDocument/2006/relationships/slide" Target="/ppt/slides/slide3.xml" Id="R987d380c8ba2450d" /><Relationship Type="http://schemas.openxmlformats.org/officeDocument/2006/relationships/slide" Target="/ppt/slides/slide4.xml" Id="Rec59dd5f416d4f30" /><Relationship Type="http://schemas.openxmlformats.org/officeDocument/2006/relationships/slide" Target="/ppt/slides/slide5.xml" Id="R942de3dc19754e87" /><Relationship Type="http://schemas.openxmlformats.org/officeDocument/2006/relationships/slide" Target="/ppt/slides/slide6.xml" Id="R0d9ea32cf8c046aa" /><Relationship Type="http://schemas.openxmlformats.org/officeDocument/2006/relationships/slide" Target="/ppt/slides/slide7.xml" Id="R8b81d324e2af44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b50671e43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817cbe512464c" /><Relationship Type="http://schemas.openxmlformats.org/officeDocument/2006/relationships/theme" Target="/ppt/slideMasters/theme/theme1.xml" Id="R485bf2e738dc44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817cbe512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078a1e1a545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0992a1110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ade6df30a43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59260398745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17b4d4269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7b7a116ca49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22725f2904b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REIERSRUD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REIERSRUD INVEST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8 535 564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3 163 759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11 302 553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REIERSRUD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Bessebergveien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921 760 094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REIERSRUD INVEST AS</a:t>
            </a:r>
          </a:p>
        </p:txBody>
      </p:sp>
    </p:spTree>
  </p:cSld>
  <p:clrMapOvr>
    <a:masterClrMapping xmlns:a="http://schemas.openxmlformats.org/drawingml/2006/main"/>
  </p:clrMapOvr>
</p:sld>
</file>