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cd56d93f0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30dc89b9a4c83"/>
  </p:sldMasterIdLst>
  <p:sldIdLst>
    <p:sldId xmlns:r="http://schemas.openxmlformats.org/officeDocument/2006/relationships" id="256" r:id="Rc0fea74e1bef4a33"/>
    <p:sldId xmlns:r="http://schemas.openxmlformats.org/officeDocument/2006/relationships" id="257" r:id="R865e928c0fa149ac"/>
    <p:sldId xmlns:r="http://schemas.openxmlformats.org/officeDocument/2006/relationships" id="258" r:id="R74181cf4b8b34518"/>
    <p:sldId xmlns:r="http://schemas.openxmlformats.org/officeDocument/2006/relationships" id="259" r:id="Rd2038237cf3a4333"/>
    <p:sldId xmlns:r="http://schemas.openxmlformats.org/officeDocument/2006/relationships" id="260" r:id="R2d7f79c849014826"/>
    <p:sldId xmlns:r="http://schemas.openxmlformats.org/officeDocument/2006/relationships" id="261" r:id="R67f48d50e059438e"/>
    <p:sldId xmlns:r="http://schemas.openxmlformats.org/officeDocument/2006/relationships" id="262" r:id="R85fbde92b2a6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30dc89b9a4c83" /><Relationship Type="http://schemas.openxmlformats.org/officeDocument/2006/relationships/slide" Target="/ppt/slides/slide1.xml" Id="Rc0fea74e1bef4a33" /><Relationship Type="http://schemas.openxmlformats.org/officeDocument/2006/relationships/slide" Target="/ppt/slides/slide2.xml" Id="R865e928c0fa149ac" /><Relationship Type="http://schemas.openxmlformats.org/officeDocument/2006/relationships/slide" Target="/ppt/slides/slide3.xml" Id="R74181cf4b8b34518" /><Relationship Type="http://schemas.openxmlformats.org/officeDocument/2006/relationships/slide" Target="/ppt/slides/slide4.xml" Id="Rd2038237cf3a4333" /><Relationship Type="http://schemas.openxmlformats.org/officeDocument/2006/relationships/slide" Target="/ppt/slides/slide5.xml" Id="R2d7f79c849014826" /><Relationship Type="http://schemas.openxmlformats.org/officeDocument/2006/relationships/slide" Target="/ppt/slides/slide6.xml" Id="R67f48d50e059438e" /><Relationship Type="http://schemas.openxmlformats.org/officeDocument/2006/relationships/slide" Target="/ppt/slides/slide7.xml" Id="R85fbde92b2a6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703a441ed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8fb2005104e33" /><Relationship Type="http://schemas.openxmlformats.org/officeDocument/2006/relationships/theme" Target="/ppt/slideMasters/theme/theme1.xml" Id="Raad6b458a82742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8fb200510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2cbc57560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9980525e0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17b706e7c49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771f03d9a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d1e3ab766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0f89925f2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486eaf1c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3 685 638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1 549 068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KARIN MJØS AASE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JAN AASE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921 761 244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