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cb55f8fc314c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fb3362bc144805"/>
  </p:sldMasterIdLst>
  <p:sldIdLst>
    <p:sldId xmlns:r="http://schemas.openxmlformats.org/officeDocument/2006/relationships" id="256" r:id="Reed480a1b2cc427e"/>
    <p:sldId xmlns:r="http://schemas.openxmlformats.org/officeDocument/2006/relationships" id="257" r:id="R061b6100e44b4ef7"/>
    <p:sldId xmlns:r="http://schemas.openxmlformats.org/officeDocument/2006/relationships" id="258" r:id="Rdf57a9b1e6eb4a10"/>
    <p:sldId xmlns:r="http://schemas.openxmlformats.org/officeDocument/2006/relationships" id="259" r:id="Rd24354e1ac384af4"/>
    <p:sldId xmlns:r="http://schemas.openxmlformats.org/officeDocument/2006/relationships" id="260" r:id="R58301d75fd0f43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fb3362bc144805" /><Relationship Type="http://schemas.openxmlformats.org/officeDocument/2006/relationships/slide" Target="/ppt/slides/slide1.xml" Id="Reed480a1b2cc427e" /><Relationship Type="http://schemas.openxmlformats.org/officeDocument/2006/relationships/slide" Target="/ppt/slides/slide2.xml" Id="R061b6100e44b4ef7" /><Relationship Type="http://schemas.openxmlformats.org/officeDocument/2006/relationships/slide" Target="/ppt/slides/slide3.xml" Id="Rdf57a9b1e6eb4a10" /><Relationship Type="http://schemas.openxmlformats.org/officeDocument/2006/relationships/slide" Target="/ppt/slides/slide4.xml" Id="Rd24354e1ac384af4" /><Relationship Type="http://schemas.openxmlformats.org/officeDocument/2006/relationships/slide" Target="/ppt/slides/slide5.xml" Id="R58301d75fd0f43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91f7af95784f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8fa872fea4330" /><Relationship Type="http://schemas.openxmlformats.org/officeDocument/2006/relationships/theme" Target="/ppt/slideMasters/theme/theme1.xml" Id="R2470e5693c334e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a8fa872fea43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63b3f30d440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99c444e5441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fb81e73cc45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4d29b3f7642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fc4becba246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HAMMERFEST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HAMMERFEST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HAMMERFEST KOMMUNE ble etablert [år] og holder til i Hammerfest.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HAMMERFEST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HAMMERFEST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HAMMERFEST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Rådhuset, Rådhusplassen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9600 Hammerfest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postmottak@hammerfest.kommune.no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921 770 669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HAMMERFEST KOMMUNE</a:t>
            </a:r>
          </a:p>
        </p:txBody>
      </p:sp>
    </p:spTree>
  </p:cSld>
  <p:clrMapOvr>
    <a:masterClrMapping xmlns:a="http://schemas.openxmlformats.org/drawingml/2006/main"/>
  </p:clrMapOvr>
</p:sld>
</file>