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c5486d4f7f42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f5daf37ee94e60"/>
  </p:sldMasterIdLst>
  <p:sldIdLst>
    <p:sldId xmlns:r="http://schemas.openxmlformats.org/officeDocument/2006/relationships" id="256" r:id="Rc00af760b10c420c"/>
    <p:sldId xmlns:r="http://schemas.openxmlformats.org/officeDocument/2006/relationships" id="257" r:id="R9daee7c216e7440e"/>
    <p:sldId xmlns:r="http://schemas.openxmlformats.org/officeDocument/2006/relationships" id="258" r:id="Rd305c40afc6f44b8"/>
    <p:sldId xmlns:r="http://schemas.openxmlformats.org/officeDocument/2006/relationships" id="259" r:id="R572a9ae7499144b4"/>
    <p:sldId xmlns:r="http://schemas.openxmlformats.org/officeDocument/2006/relationships" id="260" r:id="R8411eec1fe0f4914"/>
    <p:sldId xmlns:r="http://schemas.openxmlformats.org/officeDocument/2006/relationships" id="261" r:id="R5a804aae752b4948"/>
    <p:sldId xmlns:r="http://schemas.openxmlformats.org/officeDocument/2006/relationships" id="262" r:id="Ra5b71d2a837d46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f5daf37ee94e60" /><Relationship Type="http://schemas.openxmlformats.org/officeDocument/2006/relationships/slide" Target="/ppt/slides/slide1.xml" Id="Rc00af760b10c420c" /><Relationship Type="http://schemas.openxmlformats.org/officeDocument/2006/relationships/slide" Target="/ppt/slides/slide2.xml" Id="R9daee7c216e7440e" /><Relationship Type="http://schemas.openxmlformats.org/officeDocument/2006/relationships/slide" Target="/ppt/slides/slide3.xml" Id="Rd305c40afc6f44b8" /><Relationship Type="http://schemas.openxmlformats.org/officeDocument/2006/relationships/slide" Target="/ppt/slides/slide4.xml" Id="R572a9ae7499144b4" /><Relationship Type="http://schemas.openxmlformats.org/officeDocument/2006/relationships/slide" Target="/ppt/slides/slide5.xml" Id="R8411eec1fe0f4914" /><Relationship Type="http://schemas.openxmlformats.org/officeDocument/2006/relationships/slide" Target="/ppt/slides/slide6.xml" Id="R5a804aae752b4948" /><Relationship Type="http://schemas.openxmlformats.org/officeDocument/2006/relationships/slide" Target="/ppt/slides/slide7.xml" Id="Ra5b71d2a837d46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aaea70ee194c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83bca576242c4" /><Relationship Type="http://schemas.openxmlformats.org/officeDocument/2006/relationships/theme" Target="/ppt/slideMasters/theme/theme1.xml" Id="Rc3e2d4fca1654c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883bca576242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dad4c45494d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72f526a3045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dfebbf6b140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248e1083447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aae233f3848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3400f31ec44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2997809904b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 INVEST GLOBAL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 INVEST GLOBAL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810 209 000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9 235 114 000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13 813 292 000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STØLE  –  92,1 %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SVELE AS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921 784 414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