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3d490745a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a6bf8a925437d"/>
  </p:sldMasterIdLst>
  <p:sldIdLst>
    <p:sldId xmlns:r="http://schemas.openxmlformats.org/officeDocument/2006/relationships" id="256" r:id="Ra9e8167512d648d2"/>
    <p:sldId xmlns:r="http://schemas.openxmlformats.org/officeDocument/2006/relationships" id="257" r:id="Rc1a6c1f3e98b4bec"/>
    <p:sldId xmlns:r="http://schemas.openxmlformats.org/officeDocument/2006/relationships" id="258" r:id="R81fe172f943e4415"/>
    <p:sldId xmlns:r="http://schemas.openxmlformats.org/officeDocument/2006/relationships" id="259" r:id="Ra3f51e41d6bd4013"/>
    <p:sldId xmlns:r="http://schemas.openxmlformats.org/officeDocument/2006/relationships" id="260" r:id="Rb4a2b1efb7ac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6bf8a925437d" /><Relationship Type="http://schemas.openxmlformats.org/officeDocument/2006/relationships/slide" Target="/ppt/slides/slide1.xml" Id="Ra9e8167512d648d2" /><Relationship Type="http://schemas.openxmlformats.org/officeDocument/2006/relationships/slide" Target="/ppt/slides/slide2.xml" Id="Rc1a6c1f3e98b4bec" /><Relationship Type="http://schemas.openxmlformats.org/officeDocument/2006/relationships/slide" Target="/ppt/slides/slide3.xml" Id="R81fe172f943e4415" /><Relationship Type="http://schemas.openxmlformats.org/officeDocument/2006/relationships/slide" Target="/ppt/slides/slide4.xml" Id="Ra3f51e41d6bd4013" /><Relationship Type="http://schemas.openxmlformats.org/officeDocument/2006/relationships/slide" Target="/ppt/slides/slide5.xml" Id="Rb4a2b1efb7ac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b1686d1f9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c324d5684f70" /><Relationship Type="http://schemas.openxmlformats.org/officeDocument/2006/relationships/theme" Target="/ppt/slideMasters/theme/theme1.xml" Id="Rde43db9d4f5c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6c324d568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5067edfc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45a61afb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7de52ca9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6bf8506f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52711032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NÆRØYSUND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NÆRØYSUND KOMMUNE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post@naroysund.kommune.no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www.naroysund.kommune.no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921 785 410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