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af96233014b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c4343cabc493a"/>
  </p:sldMasterIdLst>
  <p:sldIdLst>
    <p:sldId xmlns:r="http://schemas.openxmlformats.org/officeDocument/2006/relationships" id="256" r:id="R9d20eea536384164"/>
    <p:sldId xmlns:r="http://schemas.openxmlformats.org/officeDocument/2006/relationships" id="257" r:id="R7a75b4bfc64f450c"/>
    <p:sldId xmlns:r="http://schemas.openxmlformats.org/officeDocument/2006/relationships" id="258" r:id="R7d1a50bd284f4a1a"/>
    <p:sldId xmlns:r="http://schemas.openxmlformats.org/officeDocument/2006/relationships" id="259" r:id="R6bda2177ee5a4203"/>
    <p:sldId xmlns:r="http://schemas.openxmlformats.org/officeDocument/2006/relationships" id="260" r:id="R9fd86a3cd8af4fb9"/>
    <p:sldId xmlns:r="http://schemas.openxmlformats.org/officeDocument/2006/relationships" id="261" r:id="Rb98ff7c692b04efc"/>
    <p:sldId xmlns:r="http://schemas.openxmlformats.org/officeDocument/2006/relationships" id="262" r:id="Rbbbcb997d973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c4343cabc493a" /><Relationship Type="http://schemas.openxmlformats.org/officeDocument/2006/relationships/slide" Target="/ppt/slides/slide1.xml" Id="R9d20eea536384164" /><Relationship Type="http://schemas.openxmlformats.org/officeDocument/2006/relationships/slide" Target="/ppt/slides/slide2.xml" Id="R7a75b4bfc64f450c" /><Relationship Type="http://schemas.openxmlformats.org/officeDocument/2006/relationships/slide" Target="/ppt/slides/slide3.xml" Id="R7d1a50bd284f4a1a" /><Relationship Type="http://schemas.openxmlformats.org/officeDocument/2006/relationships/slide" Target="/ppt/slides/slide4.xml" Id="R6bda2177ee5a4203" /><Relationship Type="http://schemas.openxmlformats.org/officeDocument/2006/relationships/slide" Target="/ppt/slides/slide5.xml" Id="R9fd86a3cd8af4fb9" /><Relationship Type="http://schemas.openxmlformats.org/officeDocument/2006/relationships/slide" Target="/ppt/slides/slide6.xml" Id="Rb98ff7c692b04efc" /><Relationship Type="http://schemas.openxmlformats.org/officeDocument/2006/relationships/slide" Target="/ppt/slides/slide7.xml" Id="Rbbbcb997d973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46384302444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74d0c37c8462c" /><Relationship Type="http://schemas.openxmlformats.org/officeDocument/2006/relationships/theme" Target="/ppt/slideMasters/theme/theme1.xml" Id="Ra1b1e77f8bc5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74d0c37c8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e481101dd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684102aaa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a29a9f17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f076064ce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6e4e1354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70fda718c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888827ea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EXPLORE VIEW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278 586 065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278 622 734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EQUITY 1 SCSP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921 790 244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EXPLORE VIEW HOLDING AS</a:t>
            </a:r>
          </a:p>
        </p:txBody>
      </p:sp>
    </p:spTree>
  </p:cSld>
  <p:clrMapOvr>
    <a:masterClrMapping xmlns:a="http://schemas.openxmlformats.org/drawingml/2006/main"/>
  </p:clrMapOvr>
</p:sld>
</file>