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7899a06ea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e6f4e0f774b6f"/>
  </p:sldMasterIdLst>
  <p:sldIdLst>
    <p:sldId xmlns:r="http://schemas.openxmlformats.org/officeDocument/2006/relationships" id="256" r:id="R01c80404d8844fcc"/>
    <p:sldId xmlns:r="http://schemas.openxmlformats.org/officeDocument/2006/relationships" id="257" r:id="R6066ba7491ab480c"/>
    <p:sldId xmlns:r="http://schemas.openxmlformats.org/officeDocument/2006/relationships" id="258" r:id="R3af9376e6b5e4370"/>
    <p:sldId xmlns:r="http://schemas.openxmlformats.org/officeDocument/2006/relationships" id="259" r:id="R26cf2c0758894c90"/>
    <p:sldId xmlns:r="http://schemas.openxmlformats.org/officeDocument/2006/relationships" id="260" r:id="R3ef757f3932e4c56"/>
    <p:sldId xmlns:r="http://schemas.openxmlformats.org/officeDocument/2006/relationships" id="261" r:id="Rb51c9a0d2421471e"/>
    <p:sldId xmlns:r="http://schemas.openxmlformats.org/officeDocument/2006/relationships" id="262" r:id="Rcbd686c3bda641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e6f4e0f774b6f" /><Relationship Type="http://schemas.openxmlformats.org/officeDocument/2006/relationships/slide" Target="/ppt/slides/slide1.xml" Id="R01c80404d8844fcc" /><Relationship Type="http://schemas.openxmlformats.org/officeDocument/2006/relationships/slide" Target="/ppt/slides/slide2.xml" Id="R6066ba7491ab480c" /><Relationship Type="http://schemas.openxmlformats.org/officeDocument/2006/relationships/slide" Target="/ppt/slides/slide3.xml" Id="R3af9376e6b5e4370" /><Relationship Type="http://schemas.openxmlformats.org/officeDocument/2006/relationships/slide" Target="/ppt/slides/slide4.xml" Id="R26cf2c0758894c90" /><Relationship Type="http://schemas.openxmlformats.org/officeDocument/2006/relationships/slide" Target="/ppt/slides/slide5.xml" Id="R3ef757f3932e4c56" /><Relationship Type="http://schemas.openxmlformats.org/officeDocument/2006/relationships/slide" Target="/ppt/slides/slide6.xml" Id="Rb51c9a0d2421471e" /><Relationship Type="http://schemas.openxmlformats.org/officeDocument/2006/relationships/slide" Target="/ppt/slides/slide7.xml" Id="Rcbd686c3bda641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d354b92e84b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87f51eaf247f3" /><Relationship Type="http://schemas.openxmlformats.org/officeDocument/2006/relationships/theme" Target="/ppt/slideMasters/theme/theme1.xml" Id="Rf55e16a2724b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d87f51eaf247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0c0358d7242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bec4293b1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4ed8bdc8b43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e4fe6ff074c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91548c88b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77503157c47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3b5a1ea034e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JOHS. HANSEN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−5 407 579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92 280 390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571 189 661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CO.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