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72d675b11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810cd4f3b4e3b"/>
  </p:sldMasterIdLst>
  <p:sldIdLst>
    <p:sldId xmlns:r="http://schemas.openxmlformats.org/officeDocument/2006/relationships" id="256" r:id="Rf64620e83b7d4152"/>
    <p:sldId xmlns:r="http://schemas.openxmlformats.org/officeDocument/2006/relationships" id="257" r:id="R86217130f14b4139"/>
    <p:sldId xmlns:r="http://schemas.openxmlformats.org/officeDocument/2006/relationships" id="258" r:id="Rb693deca9b814c5b"/>
    <p:sldId xmlns:r="http://schemas.openxmlformats.org/officeDocument/2006/relationships" id="259" r:id="R934482af18ee47b8"/>
    <p:sldId xmlns:r="http://schemas.openxmlformats.org/officeDocument/2006/relationships" id="260" r:id="Ra2475cdba4b143b8"/>
    <p:sldId xmlns:r="http://schemas.openxmlformats.org/officeDocument/2006/relationships" id="261" r:id="R25f7ed4b58b64dad"/>
    <p:sldId xmlns:r="http://schemas.openxmlformats.org/officeDocument/2006/relationships" id="262" r:id="R5925552b3db1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810cd4f3b4e3b" /><Relationship Type="http://schemas.openxmlformats.org/officeDocument/2006/relationships/slide" Target="/ppt/slides/slide1.xml" Id="Rf64620e83b7d4152" /><Relationship Type="http://schemas.openxmlformats.org/officeDocument/2006/relationships/slide" Target="/ppt/slides/slide2.xml" Id="R86217130f14b4139" /><Relationship Type="http://schemas.openxmlformats.org/officeDocument/2006/relationships/slide" Target="/ppt/slides/slide3.xml" Id="Rb693deca9b814c5b" /><Relationship Type="http://schemas.openxmlformats.org/officeDocument/2006/relationships/slide" Target="/ppt/slides/slide4.xml" Id="R934482af18ee47b8" /><Relationship Type="http://schemas.openxmlformats.org/officeDocument/2006/relationships/slide" Target="/ppt/slides/slide5.xml" Id="Ra2475cdba4b143b8" /><Relationship Type="http://schemas.openxmlformats.org/officeDocument/2006/relationships/slide" Target="/ppt/slides/slide6.xml" Id="R25f7ed4b58b64dad" /><Relationship Type="http://schemas.openxmlformats.org/officeDocument/2006/relationships/slide" Target="/ppt/slides/slide7.xml" Id="R5925552b3db1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9c0d4f398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95bb687bd473c" /><Relationship Type="http://schemas.openxmlformats.org/officeDocument/2006/relationships/theme" Target="/ppt/slideMasters/theme/theme1.xml" Id="R47b3046c0432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95bb687bd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6058375c2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3d9160cd3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bab6554a9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0876686c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89ce92e7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99aecb99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3ca12bc840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195 636 776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212 779 318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BROKVIKA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KVANNES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921 809 158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AS</a:t>
            </a:r>
          </a:p>
        </p:txBody>
      </p:sp>
    </p:spTree>
  </p:cSld>
  <p:clrMapOvr>
    <a:masterClrMapping xmlns:a="http://schemas.openxmlformats.org/drawingml/2006/main"/>
  </p:clrMapOvr>
</p:sld>
</file>