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41a3a6f4d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ef44cd9ad4e20"/>
  </p:sldMasterIdLst>
  <p:sldIdLst>
    <p:sldId xmlns:r="http://schemas.openxmlformats.org/officeDocument/2006/relationships" id="256" r:id="Rd0d5523b2c564ca2"/>
    <p:sldId xmlns:r="http://schemas.openxmlformats.org/officeDocument/2006/relationships" id="257" r:id="R57ea326b23014bd7"/>
    <p:sldId xmlns:r="http://schemas.openxmlformats.org/officeDocument/2006/relationships" id="258" r:id="R826f3079b98949d9"/>
    <p:sldId xmlns:r="http://schemas.openxmlformats.org/officeDocument/2006/relationships" id="259" r:id="R5376efdd155345e7"/>
    <p:sldId xmlns:r="http://schemas.openxmlformats.org/officeDocument/2006/relationships" id="260" r:id="R7ddae9aa3360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ef44cd9ad4e20" /><Relationship Type="http://schemas.openxmlformats.org/officeDocument/2006/relationships/slide" Target="/ppt/slides/slide1.xml" Id="Rd0d5523b2c564ca2" /><Relationship Type="http://schemas.openxmlformats.org/officeDocument/2006/relationships/slide" Target="/ppt/slides/slide2.xml" Id="R57ea326b23014bd7" /><Relationship Type="http://schemas.openxmlformats.org/officeDocument/2006/relationships/slide" Target="/ppt/slides/slide3.xml" Id="R826f3079b98949d9" /><Relationship Type="http://schemas.openxmlformats.org/officeDocument/2006/relationships/slide" Target="/ppt/slides/slide4.xml" Id="R5376efdd155345e7" /><Relationship Type="http://schemas.openxmlformats.org/officeDocument/2006/relationships/slide" Target="/ppt/slides/slide5.xml" Id="R7ddae9aa3360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6fdf0a3ac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441cdcd1493d" /><Relationship Type="http://schemas.openxmlformats.org/officeDocument/2006/relationships/theme" Target="/ppt/slideMasters/theme/theme1.xml" Id="R8fccf4662e4f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6441cdcd1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cb7a2baf2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2e3949be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230b8f3ea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329cdeb6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222b82b6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