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c32f330f040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dce0d09714022"/>
  </p:sldMasterIdLst>
  <p:sldIdLst>
    <p:sldId xmlns:r="http://schemas.openxmlformats.org/officeDocument/2006/relationships" id="256" r:id="Ra077c7509dac4754"/>
    <p:sldId xmlns:r="http://schemas.openxmlformats.org/officeDocument/2006/relationships" id="257" r:id="R0030b4df0cfd4f27"/>
    <p:sldId xmlns:r="http://schemas.openxmlformats.org/officeDocument/2006/relationships" id="258" r:id="R0bea2e25b08e44a7"/>
    <p:sldId xmlns:r="http://schemas.openxmlformats.org/officeDocument/2006/relationships" id="259" r:id="Rd48c93699421457d"/>
    <p:sldId xmlns:r="http://schemas.openxmlformats.org/officeDocument/2006/relationships" id="260" r:id="R174d5afe11e54108"/>
    <p:sldId xmlns:r="http://schemas.openxmlformats.org/officeDocument/2006/relationships" id="261" r:id="Ra60d36f27bb44d3b"/>
    <p:sldId xmlns:r="http://schemas.openxmlformats.org/officeDocument/2006/relationships" id="262" r:id="R7086dd33dab4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dce0d09714022" /><Relationship Type="http://schemas.openxmlformats.org/officeDocument/2006/relationships/slide" Target="/ppt/slides/slide1.xml" Id="Ra077c7509dac4754" /><Relationship Type="http://schemas.openxmlformats.org/officeDocument/2006/relationships/slide" Target="/ppt/slides/slide2.xml" Id="R0030b4df0cfd4f27" /><Relationship Type="http://schemas.openxmlformats.org/officeDocument/2006/relationships/slide" Target="/ppt/slides/slide3.xml" Id="R0bea2e25b08e44a7" /><Relationship Type="http://schemas.openxmlformats.org/officeDocument/2006/relationships/slide" Target="/ppt/slides/slide4.xml" Id="Rd48c93699421457d" /><Relationship Type="http://schemas.openxmlformats.org/officeDocument/2006/relationships/slide" Target="/ppt/slides/slide5.xml" Id="R174d5afe11e54108" /><Relationship Type="http://schemas.openxmlformats.org/officeDocument/2006/relationships/slide" Target="/ppt/slides/slide6.xml" Id="Ra60d36f27bb44d3b" /><Relationship Type="http://schemas.openxmlformats.org/officeDocument/2006/relationships/slide" Target="/ppt/slides/slide7.xml" Id="R7086dd33dab4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9d02f017d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0ddcfd264aae" /><Relationship Type="http://schemas.openxmlformats.org/officeDocument/2006/relationships/theme" Target="/ppt/slideMasters/theme/theme1.xml" Id="Rb20fb5f54341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a0ddcfd26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3d464b4f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72a3c2d5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7bdca21c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032822eb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2d93ab07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33115a9f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d94e1b9e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BRATTOPSA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BRATTOPSA INVEST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18 235 794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232 281 193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235 302 414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TROMMESTAD ANNE HESTNESS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Hestness Trommestad, Tybakken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BRATTOPSA INVEST AS</a:t>
            </a:r>
          </a:p>
        </p:txBody>
      </p:sp>
    </p:spTree>
  </p:cSld>
  <p:clrMapOvr>
    <a:masterClrMapping xmlns:a="http://schemas.openxmlformats.org/drawingml/2006/main"/>
  </p:clrMapOvr>
</p:sld>
</file>