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e3ed6805f447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a6dcb6769f487b"/>
  </p:sldMasterIdLst>
  <p:sldIdLst>
    <p:sldId xmlns:r="http://schemas.openxmlformats.org/officeDocument/2006/relationships" id="256" r:id="R522cf1ca576c45cd"/>
    <p:sldId xmlns:r="http://schemas.openxmlformats.org/officeDocument/2006/relationships" id="257" r:id="Racecc3ac5638467a"/>
    <p:sldId xmlns:r="http://schemas.openxmlformats.org/officeDocument/2006/relationships" id="258" r:id="R782c1f989eae4715"/>
    <p:sldId xmlns:r="http://schemas.openxmlformats.org/officeDocument/2006/relationships" id="259" r:id="Rc0d316ffa59f43f8"/>
    <p:sldId xmlns:r="http://schemas.openxmlformats.org/officeDocument/2006/relationships" id="260" r:id="R33ee9fd8fbd341cc"/>
    <p:sldId xmlns:r="http://schemas.openxmlformats.org/officeDocument/2006/relationships" id="261" r:id="Re9f550af77c6492e"/>
    <p:sldId xmlns:r="http://schemas.openxmlformats.org/officeDocument/2006/relationships" id="262" r:id="R6eba0d1f9a7243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6dcb6769f487b" /><Relationship Type="http://schemas.openxmlformats.org/officeDocument/2006/relationships/slide" Target="/ppt/slides/slide1.xml" Id="R522cf1ca576c45cd" /><Relationship Type="http://schemas.openxmlformats.org/officeDocument/2006/relationships/slide" Target="/ppt/slides/slide2.xml" Id="Racecc3ac5638467a" /><Relationship Type="http://schemas.openxmlformats.org/officeDocument/2006/relationships/slide" Target="/ppt/slides/slide3.xml" Id="R782c1f989eae4715" /><Relationship Type="http://schemas.openxmlformats.org/officeDocument/2006/relationships/slide" Target="/ppt/slides/slide4.xml" Id="Rc0d316ffa59f43f8" /><Relationship Type="http://schemas.openxmlformats.org/officeDocument/2006/relationships/slide" Target="/ppt/slides/slide5.xml" Id="R33ee9fd8fbd341cc" /><Relationship Type="http://schemas.openxmlformats.org/officeDocument/2006/relationships/slide" Target="/ppt/slides/slide6.xml" Id="Re9f550af77c6492e" /><Relationship Type="http://schemas.openxmlformats.org/officeDocument/2006/relationships/slide" Target="/ppt/slides/slide7.xml" Id="R6eba0d1f9a7243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dc7c12db24b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f737bd9db4024" /><Relationship Type="http://schemas.openxmlformats.org/officeDocument/2006/relationships/theme" Target="/ppt/slideMasters/theme/theme1.xml" Id="R1c92a4ce8d12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6f737bd9db40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e64d72e064c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146b12b63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b874b42cd40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25392afd9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347a7727347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e47ffd8284a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3077f045047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EDVARD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251 357 814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251 434 767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GUNDERSEN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921 858 809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