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bc5e9e70d346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265ad7181a4a91"/>
  </p:sldMasterIdLst>
  <p:sldIdLst>
    <p:sldId xmlns:r="http://schemas.openxmlformats.org/officeDocument/2006/relationships" id="256" r:id="R552309bc9f3144fa"/>
    <p:sldId xmlns:r="http://schemas.openxmlformats.org/officeDocument/2006/relationships" id="257" r:id="R0279dd008f3c4a12"/>
    <p:sldId xmlns:r="http://schemas.openxmlformats.org/officeDocument/2006/relationships" id="258" r:id="R430d3da0bb5242bf"/>
    <p:sldId xmlns:r="http://schemas.openxmlformats.org/officeDocument/2006/relationships" id="259" r:id="R421e41771f1b432e"/>
    <p:sldId xmlns:r="http://schemas.openxmlformats.org/officeDocument/2006/relationships" id="260" r:id="R2b3a497bec904230"/>
    <p:sldId xmlns:r="http://schemas.openxmlformats.org/officeDocument/2006/relationships" id="261" r:id="R7ab2f2343dce4acb"/>
    <p:sldId xmlns:r="http://schemas.openxmlformats.org/officeDocument/2006/relationships" id="262" r:id="R52c53838c53841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265ad7181a4a91" /><Relationship Type="http://schemas.openxmlformats.org/officeDocument/2006/relationships/slide" Target="/ppt/slides/slide1.xml" Id="R552309bc9f3144fa" /><Relationship Type="http://schemas.openxmlformats.org/officeDocument/2006/relationships/slide" Target="/ppt/slides/slide2.xml" Id="R0279dd008f3c4a12" /><Relationship Type="http://schemas.openxmlformats.org/officeDocument/2006/relationships/slide" Target="/ppt/slides/slide3.xml" Id="R430d3da0bb5242bf" /><Relationship Type="http://schemas.openxmlformats.org/officeDocument/2006/relationships/slide" Target="/ppt/slides/slide4.xml" Id="R421e41771f1b432e" /><Relationship Type="http://schemas.openxmlformats.org/officeDocument/2006/relationships/slide" Target="/ppt/slides/slide5.xml" Id="R2b3a497bec904230" /><Relationship Type="http://schemas.openxmlformats.org/officeDocument/2006/relationships/slide" Target="/ppt/slides/slide6.xml" Id="R7ab2f2343dce4acb" /><Relationship Type="http://schemas.openxmlformats.org/officeDocument/2006/relationships/slide" Target="/ppt/slides/slide7.xml" Id="R52c53838c53841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7177cdd13641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aab1ba7994e9c" /><Relationship Type="http://schemas.openxmlformats.org/officeDocument/2006/relationships/theme" Target="/ppt/slideMasters/theme/theme1.xml" Id="R8a11e611452b42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daab1ba7994e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a1f6567774d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56cff8ea34b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e52ea559643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8bd6e794043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5f10ac4f24d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d75761a6e41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3d655c3e848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TRULS HERMAN HOLM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HERMAN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HERMAN HOLM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HERMAN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HERMAN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HERMAN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−584 606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4 261 877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53 564 244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57 548 705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HERMAN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HERMAN HOLM  –  69,8 %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HERMAN HOLM  –  30,2 %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HERMAN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Holm Eiendom, Engebrets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921 858 833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HERMAN HOLM AS</a:t>
            </a:r>
          </a:p>
        </p:txBody>
      </p:sp>
    </p:spTree>
  </p:cSld>
  <p:clrMapOvr>
    <a:masterClrMapping xmlns:a="http://schemas.openxmlformats.org/drawingml/2006/main"/>
  </p:clrMapOvr>
</p:sld>
</file>