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0d7b2c46e44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d56af282e54e76"/>
  </p:sldMasterIdLst>
  <p:sldIdLst>
    <p:sldId xmlns:r="http://schemas.openxmlformats.org/officeDocument/2006/relationships" id="256" r:id="R7459a84dc8d841ac"/>
    <p:sldId xmlns:r="http://schemas.openxmlformats.org/officeDocument/2006/relationships" id="257" r:id="R1ccfeff07da747f2"/>
    <p:sldId xmlns:r="http://schemas.openxmlformats.org/officeDocument/2006/relationships" id="258" r:id="Ra4dc8835e1be40c5"/>
    <p:sldId xmlns:r="http://schemas.openxmlformats.org/officeDocument/2006/relationships" id="259" r:id="R5ea68397d5a04d9e"/>
    <p:sldId xmlns:r="http://schemas.openxmlformats.org/officeDocument/2006/relationships" id="260" r:id="Rcefe3163ddb04ce0"/>
    <p:sldId xmlns:r="http://schemas.openxmlformats.org/officeDocument/2006/relationships" id="261" r:id="R5f1fbd6bcfd9468e"/>
    <p:sldId xmlns:r="http://schemas.openxmlformats.org/officeDocument/2006/relationships" id="262" r:id="R0f57b797bd6048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d56af282e54e76" /><Relationship Type="http://schemas.openxmlformats.org/officeDocument/2006/relationships/slide" Target="/ppt/slides/slide1.xml" Id="R7459a84dc8d841ac" /><Relationship Type="http://schemas.openxmlformats.org/officeDocument/2006/relationships/slide" Target="/ppt/slides/slide2.xml" Id="R1ccfeff07da747f2" /><Relationship Type="http://schemas.openxmlformats.org/officeDocument/2006/relationships/slide" Target="/ppt/slides/slide3.xml" Id="Ra4dc8835e1be40c5" /><Relationship Type="http://schemas.openxmlformats.org/officeDocument/2006/relationships/slide" Target="/ppt/slides/slide4.xml" Id="R5ea68397d5a04d9e" /><Relationship Type="http://schemas.openxmlformats.org/officeDocument/2006/relationships/slide" Target="/ppt/slides/slide5.xml" Id="Rcefe3163ddb04ce0" /><Relationship Type="http://schemas.openxmlformats.org/officeDocument/2006/relationships/slide" Target="/ppt/slides/slide6.xml" Id="R5f1fbd6bcfd9468e" /><Relationship Type="http://schemas.openxmlformats.org/officeDocument/2006/relationships/slide" Target="/ppt/slides/slide7.xml" Id="R0f57b797bd6048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f0cb708d7b41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1444253a24465" /><Relationship Type="http://schemas.openxmlformats.org/officeDocument/2006/relationships/theme" Target="/ppt/slideMasters/theme/theme1.xml" Id="R8d85f270e36643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1444253a2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cb928030a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2757c91c0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44c5ec729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a4fd30205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83de69fee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6e4a083244c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fc577f6634a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DYNAMIK SMART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SMART ACCOUNTING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14 812 638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3 694 249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DYNAMIK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dr@dynamik.no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www.dynamik.no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921 859 678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DYNAMIK SMART ACCOUNTING AS</a:t>
            </a:r>
          </a:p>
        </p:txBody>
      </p:sp>
    </p:spTree>
  </p:cSld>
  <p:clrMapOvr>
    <a:masterClrMapping xmlns:a="http://schemas.openxmlformats.org/drawingml/2006/main"/>
  </p:clrMapOvr>
</p:sld>
</file>