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2e34ef5a5647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31bae1bef04934"/>
  </p:sldMasterIdLst>
  <p:sldIdLst>
    <p:sldId xmlns:r="http://schemas.openxmlformats.org/officeDocument/2006/relationships" id="256" r:id="Re6e8f083bbe94976"/>
    <p:sldId xmlns:r="http://schemas.openxmlformats.org/officeDocument/2006/relationships" id="257" r:id="R129f1a99d1734925"/>
    <p:sldId xmlns:r="http://schemas.openxmlformats.org/officeDocument/2006/relationships" id="258" r:id="R1dc39d715d55455e"/>
    <p:sldId xmlns:r="http://schemas.openxmlformats.org/officeDocument/2006/relationships" id="259" r:id="R8046c55763dd452b"/>
    <p:sldId xmlns:r="http://schemas.openxmlformats.org/officeDocument/2006/relationships" id="260" r:id="R1c1e2f17e4584cca"/>
    <p:sldId xmlns:r="http://schemas.openxmlformats.org/officeDocument/2006/relationships" id="261" r:id="R16c6e2af1b404467"/>
    <p:sldId xmlns:r="http://schemas.openxmlformats.org/officeDocument/2006/relationships" id="262" r:id="Reb339781b1c24c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31bae1bef04934" /><Relationship Type="http://schemas.openxmlformats.org/officeDocument/2006/relationships/slide" Target="/ppt/slides/slide1.xml" Id="Re6e8f083bbe94976" /><Relationship Type="http://schemas.openxmlformats.org/officeDocument/2006/relationships/slide" Target="/ppt/slides/slide2.xml" Id="R129f1a99d1734925" /><Relationship Type="http://schemas.openxmlformats.org/officeDocument/2006/relationships/slide" Target="/ppt/slides/slide3.xml" Id="R1dc39d715d55455e" /><Relationship Type="http://schemas.openxmlformats.org/officeDocument/2006/relationships/slide" Target="/ppt/slides/slide4.xml" Id="R8046c55763dd452b" /><Relationship Type="http://schemas.openxmlformats.org/officeDocument/2006/relationships/slide" Target="/ppt/slides/slide5.xml" Id="R1c1e2f17e4584cca" /><Relationship Type="http://schemas.openxmlformats.org/officeDocument/2006/relationships/slide" Target="/ppt/slides/slide6.xml" Id="R16c6e2af1b404467" /><Relationship Type="http://schemas.openxmlformats.org/officeDocument/2006/relationships/slide" Target="/ppt/slides/slide7.xml" Id="Reb339781b1c24c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35a23619154f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4dd23bdb34140" /><Relationship Type="http://schemas.openxmlformats.org/officeDocument/2006/relationships/theme" Target="/ppt/slideMasters/theme/theme1.xml" Id="R578233d0f1d84b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34dd23bdb341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2bcf8d49346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9bfa03a8b45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137f06dd047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2ec6a38fa45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f28db704142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500be86e947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c4ba6500b4a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KOMPASS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KOMPASS REGNSKAP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4 967 805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1 582 737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1 276 223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1 342 859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3 077 577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PETTER WESTRE FREMMEGÅRD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SOLEKLAR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post@kompassregnskap.no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www.kompassregnskap.no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921 860 544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REGNSKAP AS</a:t>
            </a:r>
          </a:p>
        </p:txBody>
      </p:sp>
    </p:spTree>
  </p:cSld>
  <p:clrMapOvr>
    <a:masterClrMapping xmlns:a="http://schemas.openxmlformats.org/drawingml/2006/main"/>
  </p:clrMapOvr>
</p:sld>
</file>