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9e7b177df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65e8608d64eac"/>
  </p:sldMasterIdLst>
  <p:sldIdLst>
    <p:sldId xmlns:r="http://schemas.openxmlformats.org/officeDocument/2006/relationships" id="256" r:id="R2540838f34684768"/>
    <p:sldId xmlns:r="http://schemas.openxmlformats.org/officeDocument/2006/relationships" id="257" r:id="R5eeb6b584ee741d0"/>
    <p:sldId xmlns:r="http://schemas.openxmlformats.org/officeDocument/2006/relationships" id="258" r:id="R18826253ab64415e"/>
    <p:sldId xmlns:r="http://schemas.openxmlformats.org/officeDocument/2006/relationships" id="259" r:id="R866e0a6ba2f94118"/>
    <p:sldId xmlns:r="http://schemas.openxmlformats.org/officeDocument/2006/relationships" id="260" r:id="R6ddd71f24dfe4b13"/>
    <p:sldId xmlns:r="http://schemas.openxmlformats.org/officeDocument/2006/relationships" id="261" r:id="Radfb078b545e4327"/>
    <p:sldId xmlns:r="http://schemas.openxmlformats.org/officeDocument/2006/relationships" id="262" r:id="Rbec6b2a8e396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65e8608d64eac" /><Relationship Type="http://schemas.openxmlformats.org/officeDocument/2006/relationships/slide" Target="/ppt/slides/slide1.xml" Id="R2540838f34684768" /><Relationship Type="http://schemas.openxmlformats.org/officeDocument/2006/relationships/slide" Target="/ppt/slides/slide2.xml" Id="R5eeb6b584ee741d0" /><Relationship Type="http://schemas.openxmlformats.org/officeDocument/2006/relationships/slide" Target="/ppt/slides/slide3.xml" Id="R18826253ab64415e" /><Relationship Type="http://schemas.openxmlformats.org/officeDocument/2006/relationships/slide" Target="/ppt/slides/slide4.xml" Id="R866e0a6ba2f94118" /><Relationship Type="http://schemas.openxmlformats.org/officeDocument/2006/relationships/slide" Target="/ppt/slides/slide5.xml" Id="R6ddd71f24dfe4b13" /><Relationship Type="http://schemas.openxmlformats.org/officeDocument/2006/relationships/slide" Target="/ppt/slides/slide6.xml" Id="Radfb078b545e4327" /><Relationship Type="http://schemas.openxmlformats.org/officeDocument/2006/relationships/slide" Target="/ppt/slides/slide7.xml" Id="Rbec6b2a8e396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95617f766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f13c921847a3" /><Relationship Type="http://schemas.openxmlformats.org/officeDocument/2006/relationships/theme" Target="/ppt/slideMasters/theme/theme1.xml" Id="R1acc6252e561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8f13c9218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3adbc9f6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7a02a15f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1e1f4449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274dcf93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c56f679a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150e1628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471ba85f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