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aaf36953394b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452d61d844ce7"/>
  </p:sldMasterIdLst>
  <p:sldIdLst>
    <p:sldId xmlns:r="http://schemas.openxmlformats.org/officeDocument/2006/relationships" id="256" r:id="R782f6dfdabc54848"/>
    <p:sldId xmlns:r="http://schemas.openxmlformats.org/officeDocument/2006/relationships" id="257" r:id="R15ac470ba82f404b"/>
    <p:sldId xmlns:r="http://schemas.openxmlformats.org/officeDocument/2006/relationships" id="258" r:id="R53992969a7fb458b"/>
    <p:sldId xmlns:r="http://schemas.openxmlformats.org/officeDocument/2006/relationships" id="259" r:id="R2a36e4a3eb9c4d7e"/>
    <p:sldId xmlns:r="http://schemas.openxmlformats.org/officeDocument/2006/relationships" id="260" r:id="R79735f0d19e14201"/>
    <p:sldId xmlns:r="http://schemas.openxmlformats.org/officeDocument/2006/relationships" id="261" r:id="Ra38dfb157b6b4a22"/>
    <p:sldId xmlns:r="http://schemas.openxmlformats.org/officeDocument/2006/relationships" id="262" r:id="R2e26ac7faf9045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452d61d844ce7" /><Relationship Type="http://schemas.openxmlformats.org/officeDocument/2006/relationships/slide" Target="/ppt/slides/slide1.xml" Id="R782f6dfdabc54848" /><Relationship Type="http://schemas.openxmlformats.org/officeDocument/2006/relationships/slide" Target="/ppt/slides/slide2.xml" Id="R15ac470ba82f404b" /><Relationship Type="http://schemas.openxmlformats.org/officeDocument/2006/relationships/slide" Target="/ppt/slides/slide3.xml" Id="R53992969a7fb458b" /><Relationship Type="http://schemas.openxmlformats.org/officeDocument/2006/relationships/slide" Target="/ppt/slides/slide4.xml" Id="R2a36e4a3eb9c4d7e" /><Relationship Type="http://schemas.openxmlformats.org/officeDocument/2006/relationships/slide" Target="/ppt/slides/slide5.xml" Id="R79735f0d19e14201" /><Relationship Type="http://schemas.openxmlformats.org/officeDocument/2006/relationships/slide" Target="/ppt/slides/slide6.xml" Id="Ra38dfb157b6b4a22" /><Relationship Type="http://schemas.openxmlformats.org/officeDocument/2006/relationships/slide" Target="/ppt/slides/slide7.xml" Id="R2e26ac7faf9045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8e0fbaaf04a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34a4ec6a34a61" /><Relationship Type="http://schemas.openxmlformats.org/officeDocument/2006/relationships/theme" Target="/ppt/slideMasters/theme/theme1.xml" Id="R07636b9acdfa40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134a4ec6a34a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654b097ba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61892db724a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079cac7564c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952dfdc4446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d8566985249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e54383eb040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06d5328bd4c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64 866 958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64 988 909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