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3a52d1b6a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2f7e4ae58480f"/>
  </p:sldMasterIdLst>
  <p:sldIdLst>
    <p:sldId xmlns:r="http://schemas.openxmlformats.org/officeDocument/2006/relationships" id="256" r:id="Rfb665f62cd7a43b7"/>
    <p:sldId xmlns:r="http://schemas.openxmlformats.org/officeDocument/2006/relationships" id="257" r:id="R4d22c439e9da489e"/>
    <p:sldId xmlns:r="http://schemas.openxmlformats.org/officeDocument/2006/relationships" id="258" r:id="R55e4cce50b684323"/>
    <p:sldId xmlns:r="http://schemas.openxmlformats.org/officeDocument/2006/relationships" id="259" r:id="Rc10490d09d82477a"/>
    <p:sldId xmlns:r="http://schemas.openxmlformats.org/officeDocument/2006/relationships" id="260" r:id="R4f013731b85b4545"/>
    <p:sldId xmlns:r="http://schemas.openxmlformats.org/officeDocument/2006/relationships" id="261" r:id="R0e259075264240e1"/>
    <p:sldId xmlns:r="http://schemas.openxmlformats.org/officeDocument/2006/relationships" id="262" r:id="R2cfcad2b2d31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2f7e4ae58480f" /><Relationship Type="http://schemas.openxmlformats.org/officeDocument/2006/relationships/slide" Target="/ppt/slides/slide1.xml" Id="Rfb665f62cd7a43b7" /><Relationship Type="http://schemas.openxmlformats.org/officeDocument/2006/relationships/slide" Target="/ppt/slides/slide2.xml" Id="R4d22c439e9da489e" /><Relationship Type="http://schemas.openxmlformats.org/officeDocument/2006/relationships/slide" Target="/ppt/slides/slide3.xml" Id="R55e4cce50b684323" /><Relationship Type="http://schemas.openxmlformats.org/officeDocument/2006/relationships/slide" Target="/ppt/slides/slide4.xml" Id="Rc10490d09d82477a" /><Relationship Type="http://schemas.openxmlformats.org/officeDocument/2006/relationships/slide" Target="/ppt/slides/slide5.xml" Id="R4f013731b85b4545" /><Relationship Type="http://schemas.openxmlformats.org/officeDocument/2006/relationships/slide" Target="/ppt/slides/slide6.xml" Id="R0e259075264240e1" /><Relationship Type="http://schemas.openxmlformats.org/officeDocument/2006/relationships/slide" Target="/ppt/slides/slide7.xml" Id="R2cfcad2b2d31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5ef579919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49fd767e4b9f" /><Relationship Type="http://schemas.openxmlformats.org/officeDocument/2006/relationships/theme" Target="/ppt/slideMasters/theme/theme1.xml" Id="R4240bfae68c6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449fd767e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dc11f5b9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803cdedc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fac3eaa9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8e91c5c6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ea944f48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56602c4f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9bb294e9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A.S.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68 307 040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68 770 216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ANNE SIRI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145B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