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abb5ebc22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3b0c84fad4219"/>
  </p:sldMasterIdLst>
  <p:sldIdLst>
    <p:sldId xmlns:r="http://schemas.openxmlformats.org/officeDocument/2006/relationships" id="256" r:id="Red3e0d7120724941"/>
    <p:sldId xmlns:r="http://schemas.openxmlformats.org/officeDocument/2006/relationships" id="257" r:id="R41c6c0797592426c"/>
    <p:sldId xmlns:r="http://schemas.openxmlformats.org/officeDocument/2006/relationships" id="258" r:id="R584afeecb64d4a4b"/>
    <p:sldId xmlns:r="http://schemas.openxmlformats.org/officeDocument/2006/relationships" id="259" r:id="Rb650286f35544b12"/>
    <p:sldId xmlns:r="http://schemas.openxmlformats.org/officeDocument/2006/relationships" id="260" r:id="Rec971f5948a94728"/>
    <p:sldId xmlns:r="http://schemas.openxmlformats.org/officeDocument/2006/relationships" id="261" r:id="R5be2cf9f46a94a98"/>
    <p:sldId xmlns:r="http://schemas.openxmlformats.org/officeDocument/2006/relationships" id="262" r:id="Rf2823efd6a19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3b0c84fad4219" /><Relationship Type="http://schemas.openxmlformats.org/officeDocument/2006/relationships/slide" Target="/ppt/slides/slide1.xml" Id="Red3e0d7120724941" /><Relationship Type="http://schemas.openxmlformats.org/officeDocument/2006/relationships/slide" Target="/ppt/slides/slide2.xml" Id="R41c6c0797592426c" /><Relationship Type="http://schemas.openxmlformats.org/officeDocument/2006/relationships/slide" Target="/ppt/slides/slide3.xml" Id="R584afeecb64d4a4b" /><Relationship Type="http://schemas.openxmlformats.org/officeDocument/2006/relationships/slide" Target="/ppt/slides/slide4.xml" Id="Rb650286f35544b12" /><Relationship Type="http://schemas.openxmlformats.org/officeDocument/2006/relationships/slide" Target="/ppt/slides/slide5.xml" Id="Rec971f5948a94728" /><Relationship Type="http://schemas.openxmlformats.org/officeDocument/2006/relationships/slide" Target="/ppt/slides/slide6.xml" Id="R5be2cf9f46a94a98" /><Relationship Type="http://schemas.openxmlformats.org/officeDocument/2006/relationships/slide" Target="/ppt/slides/slide7.xml" Id="Rf2823efd6a19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5993c49d4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dcfab0fc54efe" /><Relationship Type="http://schemas.openxmlformats.org/officeDocument/2006/relationships/theme" Target="/ppt/slideMasters/theme/theme1.xml" Id="R78fb66f095b2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dcfab0fc5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be3619102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debef9b3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26e19bb6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98715dada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e226a7edb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6ab371245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6999d5f3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