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5c597c940f43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849b30c2144392"/>
  </p:sldMasterIdLst>
  <p:sldIdLst>
    <p:sldId xmlns:r="http://schemas.openxmlformats.org/officeDocument/2006/relationships" id="256" r:id="R26497807d2094d69"/>
    <p:sldId xmlns:r="http://schemas.openxmlformats.org/officeDocument/2006/relationships" id="257" r:id="Ra38c58e3665441c1"/>
    <p:sldId xmlns:r="http://schemas.openxmlformats.org/officeDocument/2006/relationships" id="258" r:id="R6d1f7647701447e9"/>
    <p:sldId xmlns:r="http://schemas.openxmlformats.org/officeDocument/2006/relationships" id="259" r:id="R5b58476dd5f642e5"/>
    <p:sldId xmlns:r="http://schemas.openxmlformats.org/officeDocument/2006/relationships" id="260" r:id="R87ce632956034ace"/>
    <p:sldId xmlns:r="http://schemas.openxmlformats.org/officeDocument/2006/relationships" id="261" r:id="Rdf1f9cdeb5024a75"/>
    <p:sldId xmlns:r="http://schemas.openxmlformats.org/officeDocument/2006/relationships" id="262" r:id="Rcf7fa53680134c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49b30c2144392" /><Relationship Type="http://schemas.openxmlformats.org/officeDocument/2006/relationships/slide" Target="/ppt/slides/slide1.xml" Id="R26497807d2094d69" /><Relationship Type="http://schemas.openxmlformats.org/officeDocument/2006/relationships/slide" Target="/ppt/slides/slide2.xml" Id="Ra38c58e3665441c1" /><Relationship Type="http://schemas.openxmlformats.org/officeDocument/2006/relationships/slide" Target="/ppt/slides/slide3.xml" Id="R6d1f7647701447e9" /><Relationship Type="http://schemas.openxmlformats.org/officeDocument/2006/relationships/slide" Target="/ppt/slides/slide4.xml" Id="R5b58476dd5f642e5" /><Relationship Type="http://schemas.openxmlformats.org/officeDocument/2006/relationships/slide" Target="/ppt/slides/slide5.xml" Id="R87ce632956034ace" /><Relationship Type="http://schemas.openxmlformats.org/officeDocument/2006/relationships/slide" Target="/ppt/slides/slide6.xml" Id="Rdf1f9cdeb5024a75" /><Relationship Type="http://schemas.openxmlformats.org/officeDocument/2006/relationships/slide" Target="/ppt/slides/slide7.xml" Id="Rcf7fa53680134c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085a45fd3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de415230e48cb" /><Relationship Type="http://schemas.openxmlformats.org/officeDocument/2006/relationships/theme" Target="/ppt/slideMasters/theme/theme1.xml" Id="R5a0761e4e1b742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8de415230e48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3c5d7145c44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bb1fc1c3a45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0c144bcf04c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e5413f7e544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0dd675cd348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8bf9a9ac64b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2767893e64b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5 754 128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17 352 135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30 332 636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FREWILLA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HELBRA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921 881 053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