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34574a6fd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d0deda36145d8"/>
  </p:sldMasterIdLst>
  <p:sldIdLst>
    <p:sldId xmlns:r="http://schemas.openxmlformats.org/officeDocument/2006/relationships" id="256" r:id="R2673d92ad8994b34"/>
    <p:sldId xmlns:r="http://schemas.openxmlformats.org/officeDocument/2006/relationships" id="257" r:id="R3ae1fe5e65b04dfd"/>
    <p:sldId xmlns:r="http://schemas.openxmlformats.org/officeDocument/2006/relationships" id="258" r:id="Ree07c2c2513e4ba0"/>
    <p:sldId xmlns:r="http://schemas.openxmlformats.org/officeDocument/2006/relationships" id="259" r:id="Rcc209813efe44c9c"/>
    <p:sldId xmlns:r="http://schemas.openxmlformats.org/officeDocument/2006/relationships" id="260" r:id="R9721bd85055c44ce"/>
    <p:sldId xmlns:r="http://schemas.openxmlformats.org/officeDocument/2006/relationships" id="261" r:id="R9def738c9e84415c"/>
    <p:sldId xmlns:r="http://schemas.openxmlformats.org/officeDocument/2006/relationships" id="262" r:id="R38fcd745ccf8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d0deda36145d8" /><Relationship Type="http://schemas.openxmlformats.org/officeDocument/2006/relationships/slide" Target="/ppt/slides/slide1.xml" Id="R2673d92ad8994b34" /><Relationship Type="http://schemas.openxmlformats.org/officeDocument/2006/relationships/slide" Target="/ppt/slides/slide2.xml" Id="R3ae1fe5e65b04dfd" /><Relationship Type="http://schemas.openxmlformats.org/officeDocument/2006/relationships/slide" Target="/ppt/slides/slide3.xml" Id="Ree07c2c2513e4ba0" /><Relationship Type="http://schemas.openxmlformats.org/officeDocument/2006/relationships/slide" Target="/ppt/slides/slide4.xml" Id="Rcc209813efe44c9c" /><Relationship Type="http://schemas.openxmlformats.org/officeDocument/2006/relationships/slide" Target="/ppt/slides/slide5.xml" Id="R9721bd85055c44ce" /><Relationship Type="http://schemas.openxmlformats.org/officeDocument/2006/relationships/slide" Target="/ppt/slides/slide6.xml" Id="R9def738c9e84415c" /><Relationship Type="http://schemas.openxmlformats.org/officeDocument/2006/relationships/slide" Target="/ppt/slides/slide7.xml" Id="R38fcd745ccf8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75148c6bd4e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dfec2b844917" /><Relationship Type="http://schemas.openxmlformats.org/officeDocument/2006/relationships/theme" Target="/ppt/slideMasters/theme/theme1.xml" Id="Ref10efd42acc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adfec2b8449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3b0ae22c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4492fe6c5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a4915211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669ca747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145a6fbd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f14be886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e0f10b1c4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ROADTRIP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ROADTRIP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371 261 550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MERETE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ROADTRIP AS</a:t>
            </a:r>
          </a:p>
        </p:txBody>
      </p:sp>
    </p:spTree>
  </p:cSld>
  <p:clrMapOvr>
    <a:masterClrMapping xmlns:a="http://schemas.openxmlformats.org/drawingml/2006/main"/>
  </p:clrMapOvr>
</p:sld>
</file>