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615bb28c4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7b4b11b4141e5"/>
  </p:sldMasterIdLst>
  <p:sldIdLst>
    <p:sldId xmlns:r="http://schemas.openxmlformats.org/officeDocument/2006/relationships" id="256" r:id="Rdcd2d0a96afe47ce"/>
    <p:sldId xmlns:r="http://schemas.openxmlformats.org/officeDocument/2006/relationships" id="257" r:id="Re2151987212b44a8"/>
    <p:sldId xmlns:r="http://schemas.openxmlformats.org/officeDocument/2006/relationships" id="258" r:id="Rb65c93b099ee40a8"/>
    <p:sldId xmlns:r="http://schemas.openxmlformats.org/officeDocument/2006/relationships" id="259" r:id="R45da86eccb954e59"/>
    <p:sldId xmlns:r="http://schemas.openxmlformats.org/officeDocument/2006/relationships" id="260" r:id="Rc4114dd353b64ff0"/>
    <p:sldId xmlns:r="http://schemas.openxmlformats.org/officeDocument/2006/relationships" id="261" r:id="Re5b34a040ab24c23"/>
    <p:sldId xmlns:r="http://schemas.openxmlformats.org/officeDocument/2006/relationships" id="262" r:id="Radd34959de8b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7b4b11b4141e5" /><Relationship Type="http://schemas.openxmlformats.org/officeDocument/2006/relationships/slide" Target="/ppt/slides/slide1.xml" Id="Rdcd2d0a96afe47ce" /><Relationship Type="http://schemas.openxmlformats.org/officeDocument/2006/relationships/slide" Target="/ppt/slides/slide2.xml" Id="Re2151987212b44a8" /><Relationship Type="http://schemas.openxmlformats.org/officeDocument/2006/relationships/slide" Target="/ppt/slides/slide3.xml" Id="Rb65c93b099ee40a8" /><Relationship Type="http://schemas.openxmlformats.org/officeDocument/2006/relationships/slide" Target="/ppt/slides/slide4.xml" Id="R45da86eccb954e59" /><Relationship Type="http://schemas.openxmlformats.org/officeDocument/2006/relationships/slide" Target="/ppt/slides/slide5.xml" Id="Rc4114dd353b64ff0" /><Relationship Type="http://schemas.openxmlformats.org/officeDocument/2006/relationships/slide" Target="/ppt/slides/slide6.xml" Id="Re5b34a040ab24c23" /><Relationship Type="http://schemas.openxmlformats.org/officeDocument/2006/relationships/slide" Target="/ppt/slides/slide7.xml" Id="Radd34959de8b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716459788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9a1afb15a47d7" /><Relationship Type="http://schemas.openxmlformats.org/officeDocument/2006/relationships/theme" Target="/ppt/slideMasters/theme/theme1.xml" Id="Rcf5b28b03c7a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9a1afb15a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ecc4c36c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85beadef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aa498d69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8ba4092f7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e678a47e6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a8db2e9d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d560e3de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AKOFFSUIT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AKOFFSUIT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300 353 489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502 701 502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HEIBERG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921 888 007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