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3b5411abfa42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478fe3d009486f"/>
  </p:sldMasterIdLst>
  <p:sldIdLst>
    <p:sldId xmlns:r="http://schemas.openxmlformats.org/officeDocument/2006/relationships" id="256" r:id="R4686fdf029e84c6a"/>
    <p:sldId xmlns:r="http://schemas.openxmlformats.org/officeDocument/2006/relationships" id="257" r:id="R9f4110636a6248a9"/>
    <p:sldId xmlns:r="http://schemas.openxmlformats.org/officeDocument/2006/relationships" id="258" r:id="Rd38a8e521a26491e"/>
    <p:sldId xmlns:r="http://schemas.openxmlformats.org/officeDocument/2006/relationships" id="259" r:id="R248a10bd8a8d4698"/>
    <p:sldId xmlns:r="http://schemas.openxmlformats.org/officeDocument/2006/relationships" id="260" r:id="Rff507f1e65444e98"/>
    <p:sldId xmlns:r="http://schemas.openxmlformats.org/officeDocument/2006/relationships" id="261" r:id="R2c757edccf4c46f9"/>
    <p:sldId xmlns:r="http://schemas.openxmlformats.org/officeDocument/2006/relationships" id="262" r:id="Re982f0d5b09740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478fe3d009486f" /><Relationship Type="http://schemas.openxmlformats.org/officeDocument/2006/relationships/slide" Target="/ppt/slides/slide1.xml" Id="R4686fdf029e84c6a" /><Relationship Type="http://schemas.openxmlformats.org/officeDocument/2006/relationships/slide" Target="/ppt/slides/slide2.xml" Id="R9f4110636a6248a9" /><Relationship Type="http://schemas.openxmlformats.org/officeDocument/2006/relationships/slide" Target="/ppt/slides/slide3.xml" Id="Rd38a8e521a26491e" /><Relationship Type="http://schemas.openxmlformats.org/officeDocument/2006/relationships/slide" Target="/ppt/slides/slide4.xml" Id="R248a10bd8a8d4698" /><Relationship Type="http://schemas.openxmlformats.org/officeDocument/2006/relationships/slide" Target="/ppt/slides/slide5.xml" Id="Rff507f1e65444e98" /><Relationship Type="http://schemas.openxmlformats.org/officeDocument/2006/relationships/slide" Target="/ppt/slides/slide6.xml" Id="R2c757edccf4c46f9" /><Relationship Type="http://schemas.openxmlformats.org/officeDocument/2006/relationships/slide" Target="/ppt/slides/slide7.xml" Id="Re982f0d5b09740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db3ba4986f45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94a27bca84896" /><Relationship Type="http://schemas.openxmlformats.org/officeDocument/2006/relationships/theme" Target="/ppt/slideMasters/theme/theme1.xml" Id="Rd4a98ce6ad0d47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f94a27bca848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12354f02d45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c07ff436342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b446614bc46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a71bf81dc4a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f5c29d40a40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43443363d4b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33a35d39b47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IMMY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IMMY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293 981 579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502 116 952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IRMELIN HEIBERG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921 888 058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IMMY HOLDING AS</a:t>
            </a:r>
          </a:p>
        </p:txBody>
      </p:sp>
    </p:spTree>
  </p:cSld>
  <p:clrMapOvr>
    <a:masterClrMapping xmlns:a="http://schemas.openxmlformats.org/drawingml/2006/main"/>
  </p:clrMapOvr>
</p:sld>
</file>