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e27696768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388af29574505"/>
  </p:sldMasterIdLst>
  <p:sldIdLst>
    <p:sldId xmlns:r="http://schemas.openxmlformats.org/officeDocument/2006/relationships" id="256" r:id="R9befbfaed0264bc4"/>
    <p:sldId xmlns:r="http://schemas.openxmlformats.org/officeDocument/2006/relationships" id="257" r:id="R77dfff9fd5924198"/>
    <p:sldId xmlns:r="http://schemas.openxmlformats.org/officeDocument/2006/relationships" id="258" r:id="R380b07830dbf4007"/>
    <p:sldId xmlns:r="http://schemas.openxmlformats.org/officeDocument/2006/relationships" id="259" r:id="R81f50ab8a9754899"/>
    <p:sldId xmlns:r="http://schemas.openxmlformats.org/officeDocument/2006/relationships" id="260" r:id="R1ac9ed825817444c"/>
    <p:sldId xmlns:r="http://schemas.openxmlformats.org/officeDocument/2006/relationships" id="261" r:id="R0311ac0dbdd14692"/>
    <p:sldId xmlns:r="http://schemas.openxmlformats.org/officeDocument/2006/relationships" id="262" r:id="R8149daf81880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388af29574505" /><Relationship Type="http://schemas.openxmlformats.org/officeDocument/2006/relationships/slide" Target="/ppt/slides/slide1.xml" Id="R9befbfaed0264bc4" /><Relationship Type="http://schemas.openxmlformats.org/officeDocument/2006/relationships/slide" Target="/ppt/slides/slide2.xml" Id="R77dfff9fd5924198" /><Relationship Type="http://schemas.openxmlformats.org/officeDocument/2006/relationships/slide" Target="/ppt/slides/slide3.xml" Id="R380b07830dbf4007" /><Relationship Type="http://schemas.openxmlformats.org/officeDocument/2006/relationships/slide" Target="/ppt/slides/slide4.xml" Id="R81f50ab8a9754899" /><Relationship Type="http://schemas.openxmlformats.org/officeDocument/2006/relationships/slide" Target="/ppt/slides/slide5.xml" Id="R1ac9ed825817444c" /><Relationship Type="http://schemas.openxmlformats.org/officeDocument/2006/relationships/slide" Target="/ppt/slides/slide6.xml" Id="R0311ac0dbdd14692" /><Relationship Type="http://schemas.openxmlformats.org/officeDocument/2006/relationships/slide" Target="/ppt/slides/slide7.xml" Id="R8149daf81880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2eba542d7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8ae5ef1e42df" /><Relationship Type="http://schemas.openxmlformats.org/officeDocument/2006/relationships/theme" Target="/ppt/slideMasters/theme/theme1.xml" Id="Rdc9427aacd0d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68ae5ef1e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e6cf1c5d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1fc029c3e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914d8c394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29093df6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83bdd2aa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5f3a1af1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88aaca98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KVERSØY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KVERSØY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Hordvikneset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