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a3636d6ce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62d43eb6b4e2c"/>
  </p:sldMasterIdLst>
  <p:sldIdLst>
    <p:sldId xmlns:r="http://schemas.openxmlformats.org/officeDocument/2006/relationships" id="256" r:id="R0de2f3de09f048fd"/>
    <p:sldId xmlns:r="http://schemas.openxmlformats.org/officeDocument/2006/relationships" id="257" r:id="R92d474ace12645fa"/>
    <p:sldId xmlns:r="http://schemas.openxmlformats.org/officeDocument/2006/relationships" id="258" r:id="R17fec4c0d4d245f3"/>
    <p:sldId xmlns:r="http://schemas.openxmlformats.org/officeDocument/2006/relationships" id="259" r:id="R8333751a2e6f49f1"/>
    <p:sldId xmlns:r="http://schemas.openxmlformats.org/officeDocument/2006/relationships" id="260" r:id="R503c0a2dd28c466d"/>
    <p:sldId xmlns:r="http://schemas.openxmlformats.org/officeDocument/2006/relationships" id="261" r:id="R4fbb7fb6ce5b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62d43eb6b4e2c" /><Relationship Type="http://schemas.openxmlformats.org/officeDocument/2006/relationships/slide" Target="/ppt/slides/slide1.xml" Id="R0de2f3de09f048fd" /><Relationship Type="http://schemas.openxmlformats.org/officeDocument/2006/relationships/slide" Target="/ppt/slides/slide2.xml" Id="R92d474ace12645fa" /><Relationship Type="http://schemas.openxmlformats.org/officeDocument/2006/relationships/slide" Target="/ppt/slides/slide3.xml" Id="R17fec4c0d4d245f3" /><Relationship Type="http://schemas.openxmlformats.org/officeDocument/2006/relationships/slide" Target="/ppt/slides/slide4.xml" Id="R8333751a2e6f49f1" /><Relationship Type="http://schemas.openxmlformats.org/officeDocument/2006/relationships/slide" Target="/ppt/slides/slide5.xml" Id="R503c0a2dd28c466d" /><Relationship Type="http://schemas.openxmlformats.org/officeDocument/2006/relationships/slide" Target="/ppt/slides/slide6.xml" Id="R4fbb7fb6ce5b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5233357f7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0640a85e46ab" /><Relationship Type="http://schemas.openxmlformats.org/officeDocument/2006/relationships/theme" Target="/ppt/slideMasters/theme/theme1.xml" Id="R23cdd3878680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e0640a85e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c600327a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74103850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3feb0735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9272d755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83770c08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a3fbaa89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