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47e681480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9443ffc7a4ce1"/>
  </p:sldMasterIdLst>
  <p:sldIdLst>
    <p:sldId xmlns:r="http://schemas.openxmlformats.org/officeDocument/2006/relationships" id="256" r:id="R1193be29ce3f43b8"/>
    <p:sldId xmlns:r="http://schemas.openxmlformats.org/officeDocument/2006/relationships" id="257" r:id="Rfb515eec06074cdd"/>
    <p:sldId xmlns:r="http://schemas.openxmlformats.org/officeDocument/2006/relationships" id="258" r:id="R2db292ad0bb54a85"/>
    <p:sldId xmlns:r="http://schemas.openxmlformats.org/officeDocument/2006/relationships" id="259" r:id="R3f46da948bee4f84"/>
    <p:sldId xmlns:r="http://schemas.openxmlformats.org/officeDocument/2006/relationships" id="260" r:id="R7e8d34b9a2184ad5"/>
    <p:sldId xmlns:r="http://schemas.openxmlformats.org/officeDocument/2006/relationships" id="261" r:id="R534091769db74c7e"/>
    <p:sldId xmlns:r="http://schemas.openxmlformats.org/officeDocument/2006/relationships" id="262" r:id="Ra002b9cb11a5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9443ffc7a4ce1" /><Relationship Type="http://schemas.openxmlformats.org/officeDocument/2006/relationships/slide" Target="/ppt/slides/slide1.xml" Id="R1193be29ce3f43b8" /><Relationship Type="http://schemas.openxmlformats.org/officeDocument/2006/relationships/slide" Target="/ppt/slides/slide2.xml" Id="Rfb515eec06074cdd" /><Relationship Type="http://schemas.openxmlformats.org/officeDocument/2006/relationships/slide" Target="/ppt/slides/slide3.xml" Id="R2db292ad0bb54a85" /><Relationship Type="http://schemas.openxmlformats.org/officeDocument/2006/relationships/slide" Target="/ppt/slides/slide4.xml" Id="R3f46da948bee4f84" /><Relationship Type="http://schemas.openxmlformats.org/officeDocument/2006/relationships/slide" Target="/ppt/slides/slide5.xml" Id="R7e8d34b9a2184ad5" /><Relationship Type="http://schemas.openxmlformats.org/officeDocument/2006/relationships/slide" Target="/ppt/slides/slide6.xml" Id="R534091769db74c7e" /><Relationship Type="http://schemas.openxmlformats.org/officeDocument/2006/relationships/slide" Target="/ppt/slides/slide7.xml" Id="Ra002b9cb11a5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f16ed815a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06c1d70941dd" /><Relationship Type="http://schemas.openxmlformats.org/officeDocument/2006/relationships/theme" Target="/ppt/slideMasters/theme/theme1.xml" Id="Rd25d668fcc8f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706c1d709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46938095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7ecb042b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25424d3e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59e6d4a3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06a48f3c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68bf8f999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7bddb7b0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