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f69d2e4de74d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2129bab59b41dc"/>
  </p:sldMasterIdLst>
  <p:sldIdLst>
    <p:sldId xmlns:r="http://schemas.openxmlformats.org/officeDocument/2006/relationships" id="256" r:id="R6c45af605b784791"/>
    <p:sldId xmlns:r="http://schemas.openxmlformats.org/officeDocument/2006/relationships" id="257" r:id="R9936f56af5044387"/>
    <p:sldId xmlns:r="http://schemas.openxmlformats.org/officeDocument/2006/relationships" id="258" r:id="R24dce23cd5964048"/>
    <p:sldId xmlns:r="http://schemas.openxmlformats.org/officeDocument/2006/relationships" id="259" r:id="R80d8efb3a9624ae5"/>
    <p:sldId xmlns:r="http://schemas.openxmlformats.org/officeDocument/2006/relationships" id="260" r:id="R24d569b10e5847f3"/>
    <p:sldId xmlns:r="http://schemas.openxmlformats.org/officeDocument/2006/relationships" id="261" r:id="R32473174f1894796"/>
    <p:sldId xmlns:r="http://schemas.openxmlformats.org/officeDocument/2006/relationships" id="262" r:id="R4885cf12dc874a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2129bab59b41dc" /><Relationship Type="http://schemas.openxmlformats.org/officeDocument/2006/relationships/slide" Target="/ppt/slides/slide1.xml" Id="R6c45af605b784791" /><Relationship Type="http://schemas.openxmlformats.org/officeDocument/2006/relationships/slide" Target="/ppt/slides/slide2.xml" Id="R9936f56af5044387" /><Relationship Type="http://schemas.openxmlformats.org/officeDocument/2006/relationships/slide" Target="/ppt/slides/slide3.xml" Id="R24dce23cd5964048" /><Relationship Type="http://schemas.openxmlformats.org/officeDocument/2006/relationships/slide" Target="/ppt/slides/slide4.xml" Id="R80d8efb3a9624ae5" /><Relationship Type="http://schemas.openxmlformats.org/officeDocument/2006/relationships/slide" Target="/ppt/slides/slide5.xml" Id="R24d569b10e5847f3" /><Relationship Type="http://schemas.openxmlformats.org/officeDocument/2006/relationships/slide" Target="/ppt/slides/slide6.xml" Id="R32473174f1894796" /><Relationship Type="http://schemas.openxmlformats.org/officeDocument/2006/relationships/slide" Target="/ppt/slides/slide7.xml" Id="R4885cf12dc874a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4c71ce22241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0ffea880341ac" /><Relationship Type="http://schemas.openxmlformats.org/officeDocument/2006/relationships/theme" Target="/ppt/slideMasters/theme/theme1.xml" Id="Rf43c8f85d4de47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d0ffea880341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47d5cf52745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a6837745b4a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1bb7f560448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9625558ab40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cf62dc1564e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d5aef3adb49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bb5ce94804d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ROCKSOLID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ROCKSOLID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66 778 409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67 487 222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HAARE SIMEN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Selvaags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921 890 516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