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d0c5d76384a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d7cc0d6b7148fc"/>
  </p:sldMasterIdLst>
  <p:sldIdLst>
    <p:sldId xmlns:r="http://schemas.openxmlformats.org/officeDocument/2006/relationships" id="256" r:id="R83f28229defb4af2"/>
    <p:sldId xmlns:r="http://schemas.openxmlformats.org/officeDocument/2006/relationships" id="257" r:id="R666d50af52f34fc8"/>
    <p:sldId xmlns:r="http://schemas.openxmlformats.org/officeDocument/2006/relationships" id="258" r:id="Rb4b3695d32e14ad1"/>
    <p:sldId xmlns:r="http://schemas.openxmlformats.org/officeDocument/2006/relationships" id="259" r:id="R120a52d0bbf04fa6"/>
    <p:sldId xmlns:r="http://schemas.openxmlformats.org/officeDocument/2006/relationships" id="260" r:id="Rfeb10fbbb30f4055"/>
    <p:sldId xmlns:r="http://schemas.openxmlformats.org/officeDocument/2006/relationships" id="261" r:id="Rb502453669cf43a0"/>
    <p:sldId xmlns:r="http://schemas.openxmlformats.org/officeDocument/2006/relationships" id="262" r:id="R084be29250dd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7cc0d6b7148fc" /><Relationship Type="http://schemas.openxmlformats.org/officeDocument/2006/relationships/slide" Target="/ppt/slides/slide1.xml" Id="R83f28229defb4af2" /><Relationship Type="http://schemas.openxmlformats.org/officeDocument/2006/relationships/slide" Target="/ppt/slides/slide2.xml" Id="R666d50af52f34fc8" /><Relationship Type="http://schemas.openxmlformats.org/officeDocument/2006/relationships/slide" Target="/ppt/slides/slide3.xml" Id="Rb4b3695d32e14ad1" /><Relationship Type="http://schemas.openxmlformats.org/officeDocument/2006/relationships/slide" Target="/ppt/slides/slide4.xml" Id="R120a52d0bbf04fa6" /><Relationship Type="http://schemas.openxmlformats.org/officeDocument/2006/relationships/slide" Target="/ppt/slides/slide5.xml" Id="Rfeb10fbbb30f4055" /><Relationship Type="http://schemas.openxmlformats.org/officeDocument/2006/relationships/slide" Target="/ppt/slides/slide6.xml" Id="Rb502453669cf43a0" /><Relationship Type="http://schemas.openxmlformats.org/officeDocument/2006/relationships/slide" Target="/ppt/slides/slide7.xml" Id="R084be29250dd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233dcc28340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6254a3fce47b4" /><Relationship Type="http://schemas.openxmlformats.org/officeDocument/2006/relationships/theme" Target="/ppt/slideMasters/theme/theme1.xml" Id="R2307041fe10b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e6254a3fce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185af28d7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4b1d77408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b2911c90b40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02d69f04c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1c4babe5948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823b866df4b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7531cbb04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FLYVENDE ELEFANT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FLYVENDE ELEFANT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240 525 702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243 659 607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ASMUND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Flying Elephant AS, 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921 891 636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