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80474362aaa491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efec61d74574c78"/>
  </p:sldMasterIdLst>
  <p:sldIdLst>
    <p:sldId xmlns:r="http://schemas.openxmlformats.org/officeDocument/2006/relationships" id="256" r:id="R0511a9bee7fc4dfc"/>
    <p:sldId xmlns:r="http://schemas.openxmlformats.org/officeDocument/2006/relationships" id="257" r:id="R746b81eb85224850"/>
    <p:sldId xmlns:r="http://schemas.openxmlformats.org/officeDocument/2006/relationships" id="258" r:id="R0366d89b49c44a2c"/>
    <p:sldId xmlns:r="http://schemas.openxmlformats.org/officeDocument/2006/relationships" id="259" r:id="R5ec1a859f13c4c3c"/>
    <p:sldId xmlns:r="http://schemas.openxmlformats.org/officeDocument/2006/relationships" id="260" r:id="R876300adb3e94381"/>
    <p:sldId xmlns:r="http://schemas.openxmlformats.org/officeDocument/2006/relationships" id="261" r:id="Rda7ee2bbe6234ed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fec61d74574c78" /><Relationship Type="http://schemas.openxmlformats.org/officeDocument/2006/relationships/slide" Target="/ppt/slides/slide1.xml" Id="R0511a9bee7fc4dfc" /><Relationship Type="http://schemas.openxmlformats.org/officeDocument/2006/relationships/slide" Target="/ppt/slides/slide2.xml" Id="R746b81eb85224850" /><Relationship Type="http://schemas.openxmlformats.org/officeDocument/2006/relationships/slide" Target="/ppt/slides/slide3.xml" Id="R0366d89b49c44a2c" /><Relationship Type="http://schemas.openxmlformats.org/officeDocument/2006/relationships/slide" Target="/ppt/slides/slide4.xml" Id="R5ec1a859f13c4c3c" /><Relationship Type="http://schemas.openxmlformats.org/officeDocument/2006/relationships/slide" Target="/ppt/slides/slide5.xml" Id="R876300adb3e94381" /><Relationship Type="http://schemas.openxmlformats.org/officeDocument/2006/relationships/slide" Target="/ppt/slides/slide6.xml" Id="Rda7ee2bbe6234ed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5535a0bfbe4a9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e03a002286423f" /><Relationship Type="http://schemas.openxmlformats.org/officeDocument/2006/relationships/theme" Target="/ppt/slideMasters/theme/theme1.xml" Id="Rf0c876541c53434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8e03a002286423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e61ca16782407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cabce620b142e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12824b987046a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c00347f7ac44c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bc87b0e85f4e5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ff1e5e9bb14d0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SPAREBANKSTIFTELSEN 68 GRADER NORD LOFOTEN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68 GRADER NORD LOFOTEN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68 GRADER NORD LOFOTEN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68 GRADER NORD LOFOTEN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68 GRADER NORD LOFOTEN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68 GRADER NORD LOFOTEN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8370 Leknes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921 892 497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68 GRADER NORD LOFOTEN</a:t>
            </a:r>
          </a:p>
        </p:txBody>
      </p:sp>
    </p:spTree>
  </p:cSld>
  <p:clrMapOvr>
    <a:masterClrMapping xmlns:a="http://schemas.openxmlformats.org/drawingml/2006/main"/>
  </p:clrMapOvr>
</p:sld>
</file>