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ecfeb6dd83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976786e2f4006"/>
  </p:sldMasterIdLst>
  <p:sldIdLst>
    <p:sldId xmlns:r="http://schemas.openxmlformats.org/officeDocument/2006/relationships" id="256" r:id="R126e3302416547ac"/>
    <p:sldId xmlns:r="http://schemas.openxmlformats.org/officeDocument/2006/relationships" id="257" r:id="R8fce9e16316442c9"/>
    <p:sldId xmlns:r="http://schemas.openxmlformats.org/officeDocument/2006/relationships" id="258" r:id="Re0e91018d54a43ca"/>
    <p:sldId xmlns:r="http://schemas.openxmlformats.org/officeDocument/2006/relationships" id="259" r:id="Rd6bfeb87a5a34481"/>
    <p:sldId xmlns:r="http://schemas.openxmlformats.org/officeDocument/2006/relationships" id="260" r:id="Rf6474df9d3f94fe0"/>
    <p:sldId xmlns:r="http://schemas.openxmlformats.org/officeDocument/2006/relationships" id="261" r:id="R0b38433f65fe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976786e2f4006" /><Relationship Type="http://schemas.openxmlformats.org/officeDocument/2006/relationships/slide" Target="/ppt/slides/slide1.xml" Id="R126e3302416547ac" /><Relationship Type="http://schemas.openxmlformats.org/officeDocument/2006/relationships/slide" Target="/ppt/slides/slide2.xml" Id="R8fce9e16316442c9" /><Relationship Type="http://schemas.openxmlformats.org/officeDocument/2006/relationships/slide" Target="/ppt/slides/slide3.xml" Id="Re0e91018d54a43ca" /><Relationship Type="http://schemas.openxmlformats.org/officeDocument/2006/relationships/slide" Target="/ppt/slides/slide4.xml" Id="Rd6bfeb87a5a34481" /><Relationship Type="http://schemas.openxmlformats.org/officeDocument/2006/relationships/slide" Target="/ppt/slides/slide5.xml" Id="Rf6474df9d3f94fe0" /><Relationship Type="http://schemas.openxmlformats.org/officeDocument/2006/relationships/slide" Target="/ppt/slides/slide6.xml" Id="R0b38433f65fe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42f3a6c0f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1e9b8fa4940c5" /><Relationship Type="http://schemas.openxmlformats.org/officeDocument/2006/relationships/theme" Target="/ppt/slideMasters/theme/theme1.xml" Id="R9bf6d9c5c2e3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1e9b8fa49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1ed8f249c48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0ae04aa9d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a3b19b76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9ac183549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0ffaa3827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dceee047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LOFOTEN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4 102 185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87 009 475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88 420 089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